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  <p:sldMasterId id="2147483704" r:id="rId2"/>
  </p:sldMasterIdLst>
  <p:notesMasterIdLst>
    <p:notesMasterId r:id="rId29"/>
  </p:notesMasterIdLst>
  <p:sldIdLst>
    <p:sldId id="314" r:id="rId3"/>
    <p:sldId id="267" r:id="rId4"/>
    <p:sldId id="321" r:id="rId5"/>
    <p:sldId id="269" r:id="rId6"/>
    <p:sldId id="281" r:id="rId7"/>
    <p:sldId id="320" r:id="rId8"/>
    <p:sldId id="284" r:id="rId9"/>
    <p:sldId id="419" r:id="rId10"/>
    <p:sldId id="319" r:id="rId11"/>
    <p:sldId id="270" r:id="rId12"/>
    <p:sldId id="306" r:id="rId13"/>
    <p:sldId id="290" r:id="rId14"/>
    <p:sldId id="422" r:id="rId15"/>
    <p:sldId id="291" r:id="rId16"/>
    <p:sldId id="316" r:id="rId17"/>
    <p:sldId id="305" r:id="rId18"/>
    <p:sldId id="303" r:id="rId19"/>
    <p:sldId id="304" r:id="rId20"/>
    <p:sldId id="322" r:id="rId21"/>
    <p:sldId id="311" r:id="rId22"/>
    <p:sldId id="318" r:id="rId23"/>
    <p:sldId id="418" r:id="rId24"/>
    <p:sldId id="323" r:id="rId25"/>
    <p:sldId id="324" r:id="rId26"/>
    <p:sldId id="309" r:id="rId27"/>
    <p:sldId id="338" r:id="rId28"/>
  </p:sldIdLst>
  <p:sldSz cx="9144000" cy="5143500" type="screen16x9"/>
  <p:notesSz cx="6794500" cy="9931400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389626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779252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16887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55850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1948129" algn="l" defTabSz="779252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337755" algn="l" defTabSz="779252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2727381" algn="l" defTabSz="779252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117007" algn="l" defTabSz="779252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754" userDrawn="1">
          <p15:clr>
            <a:srgbClr val="A4A3A4"/>
          </p15:clr>
        </p15:guide>
        <p15:guide id="2" pos="29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FF"/>
    <a:srgbClr val="FBFBFB"/>
    <a:srgbClr val="FF9933"/>
    <a:srgbClr val="002D62"/>
    <a:srgbClr val="FF0066"/>
    <a:srgbClr val="FBC200"/>
    <a:srgbClr val="1D2245"/>
    <a:srgbClr val="004990"/>
    <a:srgbClr val="B2BB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57" autoAdjust="0"/>
    <p:restoredTop sz="95672" autoAdjust="0"/>
  </p:normalViewPr>
  <p:slideViewPr>
    <p:cSldViewPr showGuides="1">
      <p:cViewPr varScale="1">
        <p:scale>
          <a:sx n="109" d="100"/>
          <a:sy n="109" d="100"/>
        </p:scale>
        <p:origin x="1075" y="62"/>
      </p:cViewPr>
      <p:guideLst>
        <p:guide orient="horz" pos="754"/>
        <p:guide pos="295"/>
      </p:guideLst>
    </p:cSldViewPr>
  </p:slideViewPr>
  <p:outlineViewPr>
    <p:cViewPr>
      <p:scale>
        <a:sx n="33" d="100"/>
        <a:sy n="33" d="100"/>
      </p:scale>
      <p:origin x="0" y="-997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590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E908DB-F00D-44ED-B47D-B2C1F0CF9599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44A99E02-0EE4-47C3-AB14-2985A21A17AA}">
      <dgm:prSet phldrT="[Text]" custT="1"/>
      <dgm:spPr>
        <a:solidFill>
          <a:schemeClr val="tx2"/>
        </a:solidFill>
        <a:ln w="38100">
          <a:solidFill>
            <a:schemeClr val="accent1">
              <a:lumMod val="20000"/>
              <a:lumOff val="80000"/>
            </a:schemeClr>
          </a:solidFill>
        </a:ln>
      </dgm:spPr>
      <dgm:t>
        <a:bodyPr/>
        <a:lstStyle/>
        <a:p>
          <a:r>
            <a:rPr lang="en-AU" sz="1800" b="1" dirty="0">
              <a:latin typeface="Arial" panose="020B0604020202020204" pitchFamily="34" charset="0"/>
              <a:cs typeface="Arial" panose="020B0604020202020204" pitchFamily="34" charset="0"/>
            </a:rPr>
            <a:t>2</a:t>
          </a:r>
        </a:p>
        <a:p>
          <a:r>
            <a:rPr lang="en-AU" sz="2000" b="1" dirty="0">
              <a:latin typeface="Arial" panose="020B0604020202020204" pitchFamily="34" charset="0"/>
              <a:cs typeface="Arial" panose="020B0604020202020204" pitchFamily="34" charset="0"/>
            </a:rPr>
            <a:t>Accept your offer</a:t>
          </a:r>
        </a:p>
      </dgm:t>
    </dgm:pt>
    <dgm:pt modelId="{86A8E832-F8E4-4E65-91D6-AD561145AF7F}" type="parTrans" cxnId="{E2A1A7EC-524A-4F08-AC55-099853E89729}">
      <dgm:prSet/>
      <dgm:spPr/>
      <dgm:t>
        <a:bodyPr/>
        <a:lstStyle/>
        <a:p>
          <a:endParaRPr lang="en-AU"/>
        </a:p>
      </dgm:t>
    </dgm:pt>
    <dgm:pt modelId="{DC9AECBA-F376-4096-B89F-88CD3DFA2E20}" type="sibTrans" cxnId="{E2A1A7EC-524A-4F08-AC55-099853E89729}">
      <dgm:prSet/>
      <dgm:spPr/>
      <dgm:t>
        <a:bodyPr/>
        <a:lstStyle/>
        <a:p>
          <a:endParaRPr lang="en-AU"/>
        </a:p>
      </dgm:t>
    </dgm:pt>
    <dgm:pt modelId="{C5CD0454-630B-4BCE-9A94-517FEEEB6CE0}">
      <dgm:prSet phldrT="[Text]" custT="1"/>
      <dgm:spPr>
        <a:solidFill>
          <a:schemeClr val="tx2"/>
        </a:solidFill>
        <a:ln w="38100">
          <a:solidFill>
            <a:schemeClr val="accent1">
              <a:lumMod val="20000"/>
              <a:lumOff val="80000"/>
            </a:schemeClr>
          </a:solidFill>
        </a:ln>
      </dgm:spPr>
      <dgm:t>
        <a:bodyPr/>
        <a:lstStyle/>
        <a:p>
          <a:r>
            <a:rPr lang="en-AU" sz="1800" b="1" dirty="0">
              <a:latin typeface="Arial" panose="020B0604020202020204" pitchFamily="34" charset="0"/>
              <a:cs typeface="Arial" panose="020B0604020202020204" pitchFamily="34" charset="0"/>
            </a:rPr>
            <a:t>3</a:t>
          </a:r>
        </a:p>
        <a:p>
          <a:r>
            <a:rPr lang="en-AU" sz="2000" b="1" dirty="0">
              <a:latin typeface="Arial" panose="020B0604020202020204" pitchFamily="34" charset="0"/>
              <a:cs typeface="Arial" panose="020B0604020202020204" pitchFamily="34" charset="0"/>
            </a:rPr>
            <a:t>Remove offer Change your preferences</a:t>
          </a:r>
        </a:p>
      </dgm:t>
    </dgm:pt>
    <dgm:pt modelId="{A98F21D2-2C5D-46CE-824C-B718DC87E140}" type="parTrans" cxnId="{95D77EAD-CA9E-41E8-AE43-0835D9C7EC20}">
      <dgm:prSet/>
      <dgm:spPr/>
      <dgm:t>
        <a:bodyPr/>
        <a:lstStyle/>
        <a:p>
          <a:endParaRPr lang="en-AU"/>
        </a:p>
      </dgm:t>
    </dgm:pt>
    <dgm:pt modelId="{A107C2F3-FA3C-40BD-AB6E-F555501F946A}" type="sibTrans" cxnId="{95D77EAD-CA9E-41E8-AE43-0835D9C7EC20}">
      <dgm:prSet/>
      <dgm:spPr/>
      <dgm:t>
        <a:bodyPr/>
        <a:lstStyle/>
        <a:p>
          <a:endParaRPr lang="en-AU"/>
        </a:p>
      </dgm:t>
    </dgm:pt>
    <dgm:pt modelId="{7889831D-A1A1-4A4E-A90A-B699ED4867FB}">
      <dgm:prSet phldrT="[Text]" custT="1"/>
      <dgm:spPr>
        <a:solidFill>
          <a:schemeClr val="tx2"/>
        </a:solidFill>
        <a:ln w="38100">
          <a:solidFill>
            <a:schemeClr val="accent1">
              <a:lumMod val="20000"/>
              <a:lumOff val="80000"/>
            </a:schemeClr>
          </a:solidFill>
        </a:ln>
      </dgm:spPr>
      <dgm:t>
        <a:bodyPr/>
        <a:lstStyle/>
        <a:p>
          <a:r>
            <a:rPr lang="en-AU" sz="1800" b="1" u="none" dirty="0">
              <a:latin typeface="Arial" panose="020B0604020202020204" pitchFamily="34" charset="0"/>
              <a:cs typeface="Arial" panose="020B0604020202020204" pitchFamily="34" charset="0"/>
            </a:rPr>
            <a:t>1</a:t>
          </a:r>
        </a:p>
        <a:p>
          <a:r>
            <a:rPr lang="en-AU" sz="2000" b="1" dirty="0">
              <a:latin typeface="Arial" panose="020B0604020202020204" pitchFamily="34" charset="0"/>
              <a:cs typeface="Arial" panose="020B0604020202020204" pitchFamily="34" charset="0"/>
            </a:rPr>
            <a:t>Receive an offer</a:t>
          </a:r>
        </a:p>
      </dgm:t>
    </dgm:pt>
    <dgm:pt modelId="{471CE22C-B650-45E1-81E5-8E9BD1DB5881}" type="parTrans" cxnId="{CB99868F-9412-4941-A1C1-6B27CF097475}">
      <dgm:prSet/>
      <dgm:spPr/>
      <dgm:t>
        <a:bodyPr/>
        <a:lstStyle/>
        <a:p>
          <a:endParaRPr lang="en-AU"/>
        </a:p>
      </dgm:t>
    </dgm:pt>
    <dgm:pt modelId="{C193EAAE-58EB-4DF4-91FA-A22B3107A1DE}" type="sibTrans" cxnId="{CB99868F-9412-4941-A1C1-6B27CF097475}">
      <dgm:prSet/>
      <dgm:spPr/>
      <dgm:t>
        <a:bodyPr/>
        <a:lstStyle/>
        <a:p>
          <a:endParaRPr lang="en-AU"/>
        </a:p>
      </dgm:t>
    </dgm:pt>
    <dgm:pt modelId="{2E998BD0-00AF-4A48-AA63-7A7B6677263B}" type="pres">
      <dgm:prSet presAssocID="{84E908DB-F00D-44ED-B47D-B2C1F0CF9599}" presName="compositeShape" presStyleCnt="0">
        <dgm:presLayoutVars>
          <dgm:chMax val="7"/>
          <dgm:dir/>
          <dgm:resizeHandles val="exact"/>
        </dgm:presLayoutVars>
      </dgm:prSet>
      <dgm:spPr/>
    </dgm:pt>
    <dgm:pt modelId="{53460363-8BE7-410D-93EC-604F27E5B5A2}" type="pres">
      <dgm:prSet presAssocID="{84E908DB-F00D-44ED-B47D-B2C1F0CF9599}" presName="wedge1" presStyleLbl="node1" presStyleIdx="0" presStyleCnt="3" custAng="0"/>
      <dgm:spPr/>
    </dgm:pt>
    <dgm:pt modelId="{0EDB4203-6175-4E4D-BE13-DFCF0F78CD90}" type="pres">
      <dgm:prSet presAssocID="{84E908DB-F00D-44ED-B47D-B2C1F0CF9599}" presName="dummy1a" presStyleCnt="0"/>
      <dgm:spPr/>
    </dgm:pt>
    <dgm:pt modelId="{7D3CA993-CF0E-4026-9356-96AFA5F0B3F9}" type="pres">
      <dgm:prSet presAssocID="{84E908DB-F00D-44ED-B47D-B2C1F0CF9599}" presName="dummy1b" presStyleCnt="0"/>
      <dgm:spPr/>
    </dgm:pt>
    <dgm:pt modelId="{6E49EE1F-51A4-4900-B020-779C76781883}" type="pres">
      <dgm:prSet presAssocID="{84E908DB-F00D-44ED-B47D-B2C1F0CF9599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F3829678-5FC3-4CE1-9732-EE9F74A05445}" type="pres">
      <dgm:prSet presAssocID="{84E908DB-F00D-44ED-B47D-B2C1F0CF9599}" presName="wedge2" presStyleLbl="node1" presStyleIdx="1" presStyleCnt="3"/>
      <dgm:spPr/>
    </dgm:pt>
    <dgm:pt modelId="{451E5F56-6E84-4088-81DA-B3792739A3F8}" type="pres">
      <dgm:prSet presAssocID="{84E908DB-F00D-44ED-B47D-B2C1F0CF9599}" presName="dummy2a" presStyleCnt="0"/>
      <dgm:spPr/>
    </dgm:pt>
    <dgm:pt modelId="{A5F157B1-804F-4AA9-9C32-208E0BA47217}" type="pres">
      <dgm:prSet presAssocID="{84E908DB-F00D-44ED-B47D-B2C1F0CF9599}" presName="dummy2b" presStyleCnt="0"/>
      <dgm:spPr/>
    </dgm:pt>
    <dgm:pt modelId="{06108566-6C87-49E9-925C-03AB817FF8B7}" type="pres">
      <dgm:prSet presAssocID="{84E908DB-F00D-44ED-B47D-B2C1F0CF9599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5B125DA2-8079-42DF-9600-BF62BA01C3E0}" type="pres">
      <dgm:prSet presAssocID="{84E908DB-F00D-44ED-B47D-B2C1F0CF9599}" presName="wedge3" presStyleLbl="node1" presStyleIdx="2" presStyleCnt="3"/>
      <dgm:spPr/>
    </dgm:pt>
    <dgm:pt modelId="{CB535877-6721-403D-8393-0DF777D52B1C}" type="pres">
      <dgm:prSet presAssocID="{84E908DB-F00D-44ED-B47D-B2C1F0CF9599}" presName="dummy3a" presStyleCnt="0"/>
      <dgm:spPr/>
    </dgm:pt>
    <dgm:pt modelId="{685AFB2B-BE1B-41F4-9348-8DA831E74A74}" type="pres">
      <dgm:prSet presAssocID="{84E908DB-F00D-44ED-B47D-B2C1F0CF9599}" presName="dummy3b" presStyleCnt="0"/>
      <dgm:spPr/>
    </dgm:pt>
    <dgm:pt modelId="{EECE33DE-7D70-40E6-AD28-6D5E81934EFA}" type="pres">
      <dgm:prSet presAssocID="{84E908DB-F00D-44ED-B47D-B2C1F0CF9599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10873C8E-179E-4451-9F20-CF1791B8E289}" type="pres">
      <dgm:prSet presAssocID="{DC9AECBA-F376-4096-B89F-88CD3DFA2E20}" presName="arrowWedge1" presStyleLbl="fgSibTrans2D1" presStyleIdx="0" presStyleCnt="3"/>
      <dgm:spPr>
        <a:solidFill>
          <a:schemeClr val="bg2"/>
        </a:solidFill>
      </dgm:spPr>
    </dgm:pt>
    <dgm:pt modelId="{FDC3BE4C-262E-4326-9CAD-04CABA047CCA}" type="pres">
      <dgm:prSet presAssocID="{A107C2F3-FA3C-40BD-AB6E-F555501F946A}" presName="arrowWedge2" presStyleLbl="fgSibTrans2D1" presStyleIdx="1" presStyleCnt="3"/>
      <dgm:spPr>
        <a:solidFill>
          <a:schemeClr val="bg2"/>
        </a:solidFill>
      </dgm:spPr>
    </dgm:pt>
    <dgm:pt modelId="{685F0A6E-06E7-4272-B750-B0DFC149D678}" type="pres">
      <dgm:prSet presAssocID="{C193EAAE-58EB-4DF4-91FA-A22B3107A1DE}" presName="arrowWedge3" presStyleLbl="fgSibTrans2D1" presStyleIdx="2" presStyleCnt="3"/>
      <dgm:spPr>
        <a:solidFill>
          <a:schemeClr val="bg2"/>
        </a:solidFill>
      </dgm:spPr>
    </dgm:pt>
  </dgm:ptLst>
  <dgm:cxnLst>
    <dgm:cxn modelId="{590AED05-CCFA-4F89-B596-065B4AAF96C1}" type="presOf" srcId="{7889831D-A1A1-4A4E-A90A-B699ED4867FB}" destId="{5B125DA2-8079-42DF-9600-BF62BA01C3E0}" srcOrd="0" destOrd="0" presId="urn:microsoft.com/office/officeart/2005/8/layout/cycle8"/>
    <dgm:cxn modelId="{CD8A6F6D-7129-4161-9D27-D59B191D28EF}" type="presOf" srcId="{7889831D-A1A1-4A4E-A90A-B699ED4867FB}" destId="{EECE33DE-7D70-40E6-AD28-6D5E81934EFA}" srcOrd="1" destOrd="0" presId="urn:microsoft.com/office/officeart/2005/8/layout/cycle8"/>
    <dgm:cxn modelId="{495DFD7A-393E-4940-BFDB-6778843D0CE2}" type="presOf" srcId="{C5CD0454-630B-4BCE-9A94-517FEEEB6CE0}" destId="{06108566-6C87-49E9-925C-03AB817FF8B7}" srcOrd="1" destOrd="0" presId="urn:microsoft.com/office/officeart/2005/8/layout/cycle8"/>
    <dgm:cxn modelId="{FC4A4C83-B0BD-48BB-BF3A-F8DB8DF361F7}" type="presOf" srcId="{C5CD0454-630B-4BCE-9A94-517FEEEB6CE0}" destId="{F3829678-5FC3-4CE1-9732-EE9F74A05445}" srcOrd="0" destOrd="0" presId="urn:microsoft.com/office/officeart/2005/8/layout/cycle8"/>
    <dgm:cxn modelId="{DD456989-CBC0-4DBD-8ACE-F6CBB6BBBCF9}" type="presOf" srcId="{44A99E02-0EE4-47C3-AB14-2985A21A17AA}" destId="{6E49EE1F-51A4-4900-B020-779C76781883}" srcOrd="1" destOrd="0" presId="urn:microsoft.com/office/officeart/2005/8/layout/cycle8"/>
    <dgm:cxn modelId="{CB99868F-9412-4941-A1C1-6B27CF097475}" srcId="{84E908DB-F00D-44ED-B47D-B2C1F0CF9599}" destId="{7889831D-A1A1-4A4E-A90A-B699ED4867FB}" srcOrd="2" destOrd="0" parTransId="{471CE22C-B650-45E1-81E5-8E9BD1DB5881}" sibTransId="{C193EAAE-58EB-4DF4-91FA-A22B3107A1DE}"/>
    <dgm:cxn modelId="{95D77EAD-CA9E-41E8-AE43-0835D9C7EC20}" srcId="{84E908DB-F00D-44ED-B47D-B2C1F0CF9599}" destId="{C5CD0454-630B-4BCE-9A94-517FEEEB6CE0}" srcOrd="1" destOrd="0" parTransId="{A98F21D2-2C5D-46CE-824C-B718DC87E140}" sibTransId="{A107C2F3-FA3C-40BD-AB6E-F555501F946A}"/>
    <dgm:cxn modelId="{10E7A9CA-A64B-4AAE-9489-02AF9468A1A5}" type="presOf" srcId="{44A99E02-0EE4-47C3-AB14-2985A21A17AA}" destId="{53460363-8BE7-410D-93EC-604F27E5B5A2}" srcOrd="0" destOrd="0" presId="urn:microsoft.com/office/officeart/2005/8/layout/cycle8"/>
    <dgm:cxn modelId="{E2A1A7EC-524A-4F08-AC55-099853E89729}" srcId="{84E908DB-F00D-44ED-B47D-B2C1F0CF9599}" destId="{44A99E02-0EE4-47C3-AB14-2985A21A17AA}" srcOrd="0" destOrd="0" parTransId="{86A8E832-F8E4-4E65-91D6-AD561145AF7F}" sibTransId="{DC9AECBA-F376-4096-B89F-88CD3DFA2E20}"/>
    <dgm:cxn modelId="{D80867F8-A795-4AE7-8584-D7CE9A6D3E1A}" type="presOf" srcId="{84E908DB-F00D-44ED-B47D-B2C1F0CF9599}" destId="{2E998BD0-00AF-4A48-AA63-7A7B6677263B}" srcOrd="0" destOrd="0" presId="urn:microsoft.com/office/officeart/2005/8/layout/cycle8"/>
    <dgm:cxn modelId="{E561D5EC-FB05-4D4C-8DC6-F6582B5FC779}" type="presParOf" srcId="{2E998BD0-00AF-4A48-AA63-7A7B6677263B}" destId="{53460363-8BE7-410D-93EC-604F27E5B5A2}" srcOrd="0" destOrd="0" presId="urn:microsoft.com/office/officeart/2005/8/layout/cycle8"/>
    <dgm:cxn modelId="{1C59F019-88C0-48B1-BFC6-976B60BBA3F7}" type="presParOf" srcId="{2E998BD0-00AF-4A48-AA63-7A7B6677263B}" destId="{0EDB4203-6175-4E4D-BE13-DFCF0F78CD90}" srcOrd="1" destOrd="0" presId="urn:microsoft.com/office/officeart/2005/8/layout/cycle8"/>
    <dgm:cxn modelId="{91C94134-8949-4DC6-9376-FCF11E037F2F}" type="presParOf" srcId="{2E998BD0-00AF-4A48-AA63-7A7B6677263B}" destId="{7D3CA993-CF0E-4026-9356-96AFA5F0B3F9}" srcOrd="2" destOrd="0" presId="urn:microsoft.com/office/officeart/2005/8/layout/cycle8"/>
    <dgm:cxn modelId="{3F89EE09-EF63-4BBD-857D-2C931A863233}" type="presParOf" srcId="{2E998BD0-00AF-4A48-AA63-7A7B6677263B}" destId="{6E49EE1F-51A4-4900-B020-779C76781883}" srcOrd="3" destOrd="0" presId="urn:microsoft.com/office/officeart/2005/8/layout/cycle8"/>
    <dgm:cxn modelId="{1BBFDF6B-955E-4363-93D9-BF12303A3603}" type="presParOf" srcId="{2E998BD0-00AF-4A48-AA63-7A7B6677263B}" destId="{F3829678-5FC3-4CE1-9732-EE9F74A05445}" srcOrd="4" destOrd="0" presId="urn:microsoft.com/office/officeart/2005/8/layout/cycle8"/>
    <dgm:cxn modelId="{453D0065-1C1D-4BEC-9885-76314D057A33}" type="presParOf" srcId="{2E998BD0-00AF-4A48-AA63-7A7B6677263B}" destId="{451E5F56-6E84-4088-81DA-B3792739A3F8}" srcOrd="5" destOrd="0" presId="urn:microsoft.com/office/officeart/2005/8/layout/cycle8"/>
    <dgm:cxn modelId="{FF6832A7-CBCE-46D2-AFA8-EF8CEEC6277D}" type="presParOf" srcId="{2E998BD0-00AF-4A48-AA63-7A7B6677263B}" destId="{A5F157B1-804F-4AA9-9C32-208E0BA47217}" srcOrd="6" destOrd="0" presId="urn:microsoft.com/office/officeart/2005/8/layout/cycle8"/>
    <dgm:cxn modelId="{97C2C54D-A6E3-4A3F-B871-CC2A2EED7400}" type="presParOf" srcId="{2E998BD0-00AF-4A48-AA63-7A7B6677263B}" destId="{06108566-6C87-49E9-925C-03AB817FF8B7}" srcOrd="7" destOrd="0" presId="urn:microsoft.com/office/officeart/2005/8/layout/cycle8"/>
    <dgm:cxn modelId="{255B30B9-5503-4E35-B897-401EC85ED8F0}" type="presParOf" srcId="{2E998BD0-00AF-4A48-AA63-7A7B6677263B}" destId="{5B125DA2-8079-42DF-9600-BF62BA01C3E0}" srcOrd="8" destOrd="0" presId="urn:microsoft.com/office/officeart/2005/8/layout/cycle8"/>
    <dgm:cxn modelId="{DE0BA819-73D4-494C-85E5-A654EB850CF1}" type="presParOf" srcId="{2E998BD0-00AF-4A48-AA63-7A7B6677263B}" destId="{CB535877-6721-403D-8393-0DF777D52B1C}" srcOrd="9" destOrd="0" presId="urn:microsoft.com/office/officeart/2005/8/layout/cycle8"/>
    <dgm:cxn modelId="{C9ABE91E-0F6C-4875-9E63-B382CDC22C5F}" type="presParOf" srcId="{2E998BD0-00AF-4A48-AA63-7A7B6677263B}" destId="{685AFB2B-BE1B-41F4-9348-8DA831E74A74}" srcOrd="10" destOrd="0" presId="urn:microsoft.com/office/officeart/2005/8/layout/cycle8"/>
    <dgm:cxn modelId="{91A0F1D5-5F51-47F9-B009-4902F299E7BB}" type="presParOf" srcId="{2E998BD0-00AF-4A48-AA63-7A7B6677263B}" destId="{EECE33DE-7D70-40E6-AD28-6D5E81934EFA}" srcOrd="11" destOrd="0" presId="urn:microsoft.com/office/officeart/2005/8/layout/cycle8"/>
    <dgm:cxn modelId="{0262D3FC-7C36-4A32-B59E-3CA0A35DFDAC}" type="presParOf" srcId="{2E998BD0-00AF-4A48-AA63-7A7B6677263B}" destId="{10873C8E-179E-4451-9F20-CF1791B8E289}" srcOrd="12" destOrd="0" presId="urn:microsoft.com/office/officeart/2005/8/layout/cycle8"/>
    <dgm:cxn modelId="{0C33F657-A6C3-40D0-83CE-B6CB694A2E2B}" type="presParOf" srcId="{2E998BD0-00AF-4A48-AA63-7A7B6677263B}" destId="{FDC3BE4C-262E-4326-9CAD-04CABA047CCA}" srcOrd="13" destOrd="0" presId="urn:microsoft.com/office/officeart/2005/8/layout/cycle8"/>
    <dgm:cxn modelId="{2CEA6B49-4082-4BFD-A5F1-B3D841A012E4}" type="presParOf" srcId="{2E998BD0-00AF-4A48-AA63-7A7B6677263B}" destId="{685F0A6E-06E7-4272-B750-B0DFC149D678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460363-8BE7-410D-93EC-604F27E5B5A2}">
      <dsp:nvSpPr>
        <dsp:cNvPr id="0" name=""/>
        <dsp:cNvSpPr/>
      </dsp:nvSpPr>
      <dsp:spPr>
        <a:xfrm>
          <a:off x="1274505" y="304233"/>
          <a:ext cx="3931636" cy="3931636"/>
        </a:xfrm>
        <a:prstGeom prst="pie">
          <a:avLst>
            <a:gd name="adj1" fmla="val 16200000"/>
            <a:gd name="adj2" fmla="val 1800000"/>
          </a:avLst>
        </a:prstGeom>
        <a:solidFill>
          <a:schemeClr val="tx2"/>
        </a:solidFill>
        <a:ln w="38100" cap="flat" cmpd="sng" algn="ctr">
          <a:solidFill>
            <a:schemeClr val="accent1">
              <a:lumMod val="20000"/>
              <a:lumOff val="8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800" b="1" kern="1200" dirty="0">
              <a:latin typeface="Arial" panose="020B0604020202020204" pitchFamily="34" charset="0"/>
              <a:cs typeface="Arial" panose="020B0604020202020204" pitchFamily="34" charset="0"/>
            </a:rPr>
            <a:t>2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000" b="1" kern="1200" dirty="0">
              <a:latin typeface="Arial" panose="020B0604020202020204" pitchFamily="34" charset="0"/>
              <a:cs typeface="Arial" panose="020B0604020202020204" pitchFamily="34" charset="0"/>
            </a:rPr>
            <a:t>Accept your offer</a:t>
          </a:r>
        </a:p>
      </dsp:txBody>
      <dsp:txXfrm>
        <a:off x="3346571" y="1137366"/>
        <a:ext cx="1404156" cy="1170130"/>
      </dsp:txXfrm>
    </dsp:sp>
    <dsp:sp modelId="{F3829678-5FC3-4CE1-9732-EE9F74A05445}">
      <dsp:nvSpPr>
        <dsp:cNvPr id="0" name=""/>
        <dsp:cNvSpPr/>
      </dsp:nvSpPr>
      <dsp:spPr>
        <a:xfrm>
          <a:off x="1193532" y="444649"/>
          <a:ext cx="3931636" cy="3931636"/>
        </a:xfrm>
        <a:prstGeom prst="pie">
          <a:avLst>
            <a:gd name="adj1" fmla="val 1800000"/>
            <a:gd name="adj2" fmla="val 9000000"/>
          </a:avLst>
        </a:prstGeom>
        <a:solidFill>
          <a:schemeClr val="tx2"/>
        </a:solidFill>
        <a:ln w="38100" cap="flat" cmpd="sng" algn="ctr">
          <a:solidFill>
            <a:schemeClr val="accent1">
              <a:lumMod val="20000"/>
              <a:lumOff val="8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800" b="1" kern="1200" dirty="0">
              <a:latin typeface="Arial" panose="020B0604020202020204" pitchFamily="34" charset="0"/>
              <a:cs typeface="Arial" panose="020B0604020202020204" pitchFamily="34" charset="0"/>
            </a:rPr>
            <a:t>3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000" b="1" kern="1200" dirty="0">
              <a:latin typeface="Arial" panose="020B0604020202020204" pitchFamily="34" charset="0"/>
              <a:cs typeface="Arial" panose="020B0604020202020204" pitchFamily="34" charset="0"/>
            </a:rPr>
            <a:t>Remove offer Change your preferences</a:t>
          </a:r>
        </a:p>
      </dsp:txBody>
      <dsp:txXfrm>
        <a:off x="2129636" y="2995532"/>
        <a:ext cx="2106234" cy="1029714"/>
      </dsp:txXfrm>
    </dsp:sp>
    <dsp:sp modelId="{5B125DA2-8079-42DF-9600-BF62BA01C3E0}">
      <dsp:nvSpPr>
        <dsp:cNvPr id="0" name=""/>
        <dsp:cNvSpPr/>
      </dsp:nvSpPr>
      <dsp:spPr>
        <a:xfrm>
          <a:off x="1112559" y="304233"/>
          <a:ext cx="3931636" cy="3931636"/>
        </a:xfrm>
        <a:prstGeom prst="pie">
          <a:avLst>
            <a:gd name="adj1" fmla="val 9000000"/>
            <a:gd name="adj2" fmla="val 16200000"/>
          </a:avLst>
        </a:prstGeom>
        <a:solidFill>
          <a:schemeClr val="tx2"/>
        </a:solidFill>
        <a:ln w="38100" cap="flat" cmpd="sng" algn="ctr">
          <a:solidFill>
            <a:schemeClr val="accent1">
              <a:lumMod val="20000"/>
              <a:lumOff val="8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800" b="1" u="none" kern="1200" dirty="0">
              <a:latin typeface="Arial" panose="020B0604020202020204" pitchFamily="34" charset="0"/>
              <a:cs typeface="Arial" panose="020B0604020202020204" pitchFamily="34" charset="0"/>
            </a:rPr>
            <a:t>1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000" b="1" kern="1200" dirty="0">
              <a:latin typeface="Arial" panose="020B0604020202020204" pitchFamily="34" charset="0"/>
              <a:cs typeface="Arial" panose="020B0604020202020204" pitchFamily="34" charset="0"/>
            </a:rPr>
            <a:t>Receive an offer</a:t>
          </a:r>
        </a:p>
      </dsp:txBody>
      <dsp:txXfrm>
        <a:off x="1567974" y="1137366"/>
        <a:ext cx="1404156" cy="1170130"/>
      </dsp:txXfrm>
    </dsp:sp>
    <dsp:sp modelId="{10873C8E-179E-4451-9F20-CF1791B8E289}">
      <dsp:nvSpPr>
        <dsp:cNvPr id="0" name=""/>
        <dsp:cNvSpPr/>
      </dsp:nvSpPr>
      <dsp:spPr>
        <a:xfrm>
          <a:off x="1031443" y="60846"/>
          <a:ext cx="4418410" cy="4418410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bg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C3BE4C-262E-4326-9CAD-04CABA047CCA}">
      <dsp:nvSpPr>
        <dsp:cNvPr id="0" name=""/>
        <dsp:cNvSpPr/>
      </dsp:nvSpPr>
      <dsp:spPr>
        <a:xfrm>
          <a:off x="950145" y="201013"/>
          <a:ext cx="4418410" cy="4418410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bg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5F0A6E-06E7-4272-B750-B0DFC149D678}">
      <dsp:nvSpPr>
        <dsp:cNvPr id="0" name=""/>
        <dsp:cNvSpPr/>
      </dsp:nvSpPr>
      <dsp:spPr>
        <a:xfrm>
          <a:off x="868848" y="60846"/>
          <a:ext cx="4418410" cy="4418410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bg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58976D1-EE30-4FC4-B36C-419EBE9C0858}" type="datetimeFigureOut">
              <a:rPr lang="en-AU"/>
              <a:pPr>
                <a:defRPr/>
              </a:pPr>
              <a:t>22/08/2019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A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2CBC5D8-E7FB-4779-86B3-51BA2C439DB5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241991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23" kern="1200">
        <a:solidFill>
          <a:schemeClr val="tx1"/>
        </a:solidFill>
        <a:latin typeface="+mn-lt"/>
        <a:ea typeface="+mn-ea"/>
        <a:cs typeface="+mn-cs"/>
      </a:defRPr>
    </a:lvl1pPr>
    <a:lvl2pPr marL="389626" algn="l" rtl="0" eaLnBrk="0" fontAlgn="base" hangingPunct="0">
      <a:spcBef>
        <a:spcPct val="30000"/>
      </a:spcBef>
      <a:spcAft>
        <a:spcPct val="0"/>
      </a:spcAft>
      <a:defRPr sz="1023" kern="1200">
        <a:solidFill>
          <a:schemeClr val="tx1"/>
        </a:solidFill>
        <a:latin typeface="+mn-lt"/>
        <a:ea typeface="+mn-ea"/>
        <a:cs typeface="+mn-cs"/>
      </a:defRPr>
    </a:lvl2pPr>
    <a:lvl3pPr marL="779252" algn="l" rtl="0" eaLnBrk="0" fontAlgn="base" hangingPunct="0">
      <a:spcBef>
        <a:spcPct val="30000"/>
      </a:spcBef>
      <a:spcAft>
        <a:spcPct val="0"/>
      </a:spcAft>
      <a:defRPr sz="1023" kern="1200">
        <a:solidFill>
          <a:schemeClr val="tx1"/>
        </a:solidFill>
        <a:latin typeface="+mn-lt"/>
        <a:ea typeface="+mn-ea"/>
        <a:cs typeface="+mn-cs"/>
      </a:defRPr>
    </a:lvl3pPr>
    <a:lvl4pPr marL="1168878" algn="l" rtl="0" eaLnBrk="0" fontAlgn="base" hangingPunct="0">
      <a:spcBef>
        <a:spcPct val="30000"/>
      </a:spcBef>
      <a:spcAft>
        <a:spcPct val="0"/>
      </a:spcAft>
      <a:defRPr sz="1023" kern="1200">
        <a:solidFill>
          <a:schemeClr val="tx1"/>
        </a:solidFill>
        <a:latin typeface="+mn-lt"/>
        <a:ea typeface="+mn-ea"/>
        <a:cs typeface="+mn-cs"/>
      </a:defRPr>
    </a:lvl4pPr>
    <a:lvl5pPr marL="1558503" algn="l" rtl="0" eaLnBrk="0" fontAlgn="base" hangingPunct="0">
      <a:spcBef>
        <a:spcPct val="30000"/>
      </a:spcBef>
      <a:spcAft>
        <a:spcPct val="0"/>
      </a:spcAft>
      <a:defRPr sz="1023" kern="1200">
        <a:solidFill>
          <a:schemeClr val="tx1"/>
        </a:solidFill>
        <a:latin typeface="+mn-lt"/>
        <a:ea typeface="+mn-ea"/>
        <a:cs typeface="+mn-cs"/>
      </a:defRPr>
    </a:lvl5pPr>
    <a:lvl6pPr marL="1948129" algn="l" defTabSz="779252" rtl="0" eaLnBrk="1" latinLnBrk="0" hangingPunct="1">
      <a:defRPr sz="1023" kern="1200">
        <a:solidFill>
          <a:schemeClr val="tx1"/>
        </a:solidFill>
        <a:latin typeface="+mn-lt"/>
        <a:ea typeface="+mn-ea"/>
        <a:cs typeface="+mn-cs"/>
      </a:defRPr>
    </a:lvl6pPr>
    <a:lvl7pPr marL="2337755" algn="l" defTabSz="779252" rtl="0" eaLnBrk="1" latinLnBrk="0" hangingPunct="1">
      <a:defRPr sz="1023" kern="1200">
        <a:solidFill>
          <a:schemeClr val="tx1"/>
        </a:solidFill>
        <a:latin typeface="+mn-lt"/>
        <a:ea typeface="+mn-ea"/>
        <a:cs typeface="+mn-cs"/>
      </a:defRPr>
    </a:lvl7pPr>
    <a:lvl8pPr marL="2727381" algn="l" defTabSz="779252" rtl="0" eaLnBrk="1" latinLnBrk="0" hangingPunct="1">
      <a:defRPr sz="1023" kern="1200">
        <a:solidFill>
          <a:schemeClr val="tx1"/>
        </a:solidFill>
        <a:latin typeface="+mn-lt"/>
        <a:ea typeface="+mn-ea"/>
        <a:cs typeface="+mn-cs"/>
      </a:defRPr>
    </a:lvl8pPr>
    <a:lvl9pPr marL="3117007" algn="l" defTabSz="779252" rtl="0" eaLnBrk="1" latinLnBrk="0" hangingPunct="1">
      <a:defRPr sz="102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19100" y="1241425"/>
            <a:ext cx="5956300" cy="33512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A6F8DB7-6CB2-430F-A041-8CB2F9128FB4}" type="slidenum">
              <a:rPr lang="en-AU" altLang="en-US" smtClean="0"/>
              <a:pPr/>
              <a:t>0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2289834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2CBC5D8-E7FB-4779-86B3-51BA2C439DB5}" type="slidenum">
              <a:rPr lang="en-AU" smtClean="0"/>
              <a:pPr>
                <a:defRPr/>
              </a:pPr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812666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Clr>
                <a:schemeClr val="bg2"/>
              </a:buClr>
              <a:buFont typeface="Arial" panose="020B0604020202020204" pitchFamily="34" charset="0"/>
              <a:buChar char="‒"/>
            </a:pPr>
            <a:r>
              <a:rPr lang="en-US" sz="1050" dirty="0"/>
              <a:t>Courses with a high scaled mean tells us that the ability of the students in the course is very high.</a:t>
            </a:r>
          </a:p>
          <a:p>
            <a:pPr marL="342900" indent="-342900">
              <a:buClr>
                <a:schemeClr val="bg2"/>
              </a:buClr>
              <a:buFont typeface="Arial" panose="020B0604020202020204" pitchFamily="34" charset="0"/>
              <a:buChar char="‒"/>
            </a:pPr>
            <a:r>
              <a:rPr lang="en-US" sz="1050" dirty="0"/>
              <a:t>Courses with a lower scaled mean tells us that the ability of the students in the course varies from very high to low.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2CBC5D8-E7FB-4779-86B3-51BA2C439DB5}" type="slidenum">
              <a:rPr lang="en-AU" smtClean="0"/>
              <a:pPr>
                <a:defRPr/>
              </a:pPr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82613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AU" sz="1050" dirty="0"/>
              <a:t>Additional documentation may be required.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2CBC5D8-E7FB-4779-86B3-51BA2C439DB5}" type="slidenum">
              <a:rPr lang="en-AU" smtClean="0"/>
              <a:pPr>
                <a:defRPr/>
              </a:pPr>
              <a:t>15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675194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050" b="1" dirty="0"/>
              <a:t>Other</a:t>
            </a:r>
            <a:r>
              <a:rPr lang="en-AU" sz="1050" dirty="0"/>
              <a:t> </a:t>
            </a:r>
            <a:r>
              <a:rPr lang="en-AU" sz="1050" b="1" dirty="0"/>
              <a:t>scholarships</a:t>
            </a:r>
          </a:p>
          <a:p>
            <a:r>
              <a:rPr lang="en-AU" sz="1050" dirty="0"/>
              <a:t>Check with individual institutions for information on the scholarships they offer.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2CBC5D8-E7FB-4779-86B3-51BA2C439DB5}" type="slidenum">
              <a:rPr lang="en-AU" smtClean="0"/>
              <a:pPr>
                <a:defRPr/>
              </a:pPr>
              <a:t>17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92383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0927" y="1446522"/>
            <a:ext cx="6497337" cy="1102519"/>
          </a:xfrm>
        </p:spPr>
        <p:txBody>
          <a:bodyPr lIns="0" tIns="0" rIns="0" bIns="0" anchor="b" anchorCtr="0"/>
          <a:lstStyle>
            <a:lvl1pPr algn="l">
              <a:defRPr sz="4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altLang="en-US" noProof="0" dirty="0"/>
              <a:t>Click to edit Master title style</a:t>
            </a:r>
            <a:endParaRPr lang="en-AU" altLang="en-US" noProof="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0927" y="2688101"/>
            <a:ext cx="6497338" cy="972109"/>
          </a:xfrm>
        </p:spPr>
        <p:txBody>
          <a:bodyPr/>
          <a:lstStyle>
            <a:lvl1pPr marL="0" indent="0" algn="l">
              <a:buFontTx/>
              <a:buNone/>
              <a:defRPr sz="2800" b="1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altLang="en-US" noProof="0" dirty="0"/>
              <a:t>Click to edit Master subtitle style</a:t>
            </a:r>
            <a:endParaRPr lang="en-AU" altLang="en-US" noProof="0" dirty="0"/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9263" y="0"/>
            <a:ext cx="1371210" cy="2006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607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23528" y="4746625"/>
            <a:ext cx="694928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6800" rIns="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fld id="{DFE7EF13-6664-43C0-A3E5-5156FF9B68F1}" type="datetime4">
              <a:rPr lang="en-AU" altLang="en-US" smtClean="0"/>
              <a:pPr>
                <a:defRPr/>
              </a:pPr>
              <a:t>22 August 2019</a:t>
            </a:fld>
            <a:r>
              <a:rPr lang="en-AU" altLang="en-US" dirty="0"/>
              <a:t>  //  </a:t>
            </a:r>
            <a:r>
              <a:rPr lang="en-AU" altLang="en-US" dirty="0" err="1"/>
              <a:t>www.uac.edu.au</a:t>
            </a:r>
            <a:r>
              <a:rPr lang="en-AU" altLang="en-US" dirty="0"/>
              <a:t>  //  </a:t>
            </a:r>
            <a:fld id="{D6C2A726-B9C8-4A99-9C49-6782D1752516}" type="slidenum">
              <a:rPr lang="en-AU" altLang="en-US" smtClean="0"/>
              <a:pPr>
                <a:defRPr/>
              </a:pPr>
              <a:t>‹#›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3019089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528" y="1347613"/>
            <a:ext cx="4104456" cy="3247009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016" y="1347613"/>
            <a:ext cx="4104456" cy="3247009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23528" y="4746625"/>
            <a:ext cx="694928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6800" rIns="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fld id="{DFE7EF13-6664-43C0-A3E5-5156FF9B68F1}" type="datetime4">
              <a:rPr lang="en-AU" altLang="en-US" smtClean="0"/>
              <a:pPr>
                <a:defRPr/>
              </a:pPr>
              <a:t>22 August 2019</a:t>
            </a:fld>
            <a:r>
              <a:rPr lang="en-AU" altLang="en-US" dirty="0"/>
              <a:t>  //  </a:t>
            </a:r>
            <a:r>
              <a:rPr lang="en-AU" altLang="en-US" dirty="0" err="1"/>
              <a:t>www.uac.edu.au</a:t>
            </a:r>
            <a:r>
              <a:rPr lang="en-AU" altLang="en-US" dirty="0"/>
              <a:t>  //  </a:t>
            </a:r>
            <a:fld id="{D6C2A726-B9C8-4A99-9C49-6782D1752516}" type="slidenum">
              <a:rPr lang="en-AU" altLang="en-US" smtClean="0"/>
              <a:pPr>
                <a:defRPr/>
              </a:pPr>
              <a:t>‹#›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3715117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9" y="1355973"/>
            <a:ext cx="4104456" cy="413147"/>
          </a:xfrm>
        </p:spPr>
        <p:txBody>
          <a:bodyPr/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3529" y="1851670"/>
            <a:ext cx="4104456" cy="272985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6016" y="1355973"/>
            <a:ext cx="4104456" cy="413147"/>
          </a:xfrm>
        </p:spPr>
        <p:txBody>
          <a:bodyPr/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6016" y="1851670"/>
            <a:ext cx="4104456" cy="272985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528" y="267493"/>
            <a:ext cx="8496944" cy="864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r>
              <a:rPr lang="en-US" altLang="en-US" dirty="0"/>
              <a:t>Click to edit Master title style</a:t>
            </a:r>
            <a:endParaRPr lang="en-AU" altLang="en-US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323528" y="4746625"/>
            <a:ext cx="694928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6800" rIns="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fld id="{DFE7EF13-6664-43C0-A3E5-5156FF9B68F1}" type="datetime4">
              <a:rPr lang="en-AU" altLang="en-US" smtClean="0"/>
              <a:pPr>
                <a:defRPr/>
              </a:pPr>
              <a:t>22 August 2019</a:t>
            </a:fld>
            <a:r>
              <a:rPr lang="en-AU" altLang="en-US" dirty="0"/>
              <a:t>  //  </a:t>
            </a:r>
            <a:r>
              <a:rPr lang="en-AU" altLang="en-US" dirty="0" err="1"/>
              <a:t>www.uac.edu.au</a:t>
            </a:r>
            <a:r>
              <a:rPr lang="en-AU" altLang="en-US" dirty="0"/>
              <a:t>  //  </a:t>
            </a:r>
            <a:fld id="{D6C2A726-B9C8-4A99-9C49-6782D1752516}" type="slidenum">
              <a:rPr lang="en-AU" altLang="en-US" smtClean="0"/>
              <a:pPr>
                <a:defRPr/>
              </a:pPr>
              <a:t>‹#›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1600591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"/>
            <a:ext cx="9151200" cy="51640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555526"/>
            <a:ext cx="4533810" cy="626701"/>
          </a:xfrm>
          <a:solidFill>
            <a:srgbClr val="1E2245"/>
          </a:solidFill>
        </p:spPr>
        <p:txBody>
          <a:bodyPr wrap="square" lIns="396000" tIns="36000" rIns="36000" bIns="36000" anchor="ctr" anchorCtr="0">
            <a:spAutoFit/>
          </a:bodyPr>
          <a:lstStyle>
            <a:lvl1pPr algn="l">
              <a:defRPr sz="4000" b="1" spc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06800" y="4438800"/>
            <a:ext cx="4669256" cy="397867"/>
          </a:xfrm>
        </p:spPr>
        <p:txBody>
          <a:bodyPr lIns="72000" tIns="36000" rIns="36000" bIns="36000" anchor="ctr" anchorCtr="0">
            <a:normAutofit/>
          </a:bodyPr>
          <a:lstStyle>
            <a:lvl1pPr marL="0" indent="0" algn="l">
              <a:buNone/>
              <a:defRPr sz="20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</a:t>
            </a:r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9263" y="0"/>
            <a:ext cx="1371210" cy="2006247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324000" y="1364400"/>
            <a:ext cx="4165600" cy="626701"/>
          </a:xfrm>
          <a:solidFill>
            <a:srgbClr val="1E2245"/>
          </a:solidFill>
        </p:spPr>
        <p:txBody>
          <a:bodyPr vert="horz" wrap="square" lIns="72000" tIns="36000" rIns="36000" bIns="36000" rtlCol="0" anchor="ctr" anchorCtr="0">
            <a:spAutoFit/>
          </a:bodyPr>
          <a:lstStyle>
            <a:lvl1pPr marL="0" indent="0">
              <a:buFontTx/>
              <a:buNone/>
              <a:defRPr lang="en-US" sz="4000" b="1" spc="0" baseline="0" dirty="0" smtClean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AU" dirty="0"/>
            </a:lvl5pPr>
          </a:lstStyle>
          <a:p>
            <a:pPr lvl="0">
              <a:spcBef>
                <a:spcPct val="0"/>
              </a:spcBef>
            </a:pPr>
            <a:r>
              <a:rPr lang="en-US" dirty="0"/>
              <a:t>CLICK TO EDIT</a:t>
            </a:r>
            <a:endParaRPr lang="en-AU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324000" y="2152800"/>
            <a:ext cx="4165600" cy="626701"/>
          </a:xfrm>
          <a:solidFill>
            <a:srgbClr val="1E2245"/>
          </a:solidFill>
        </p:spPr>
        <p:txBody>
          <a:bodyPr vert="horz" wrap="square" lIns="72000" tIns="36000" rIns="36000" bIns="36000" rtlCol="0" anchor="ctr" anchorCtr="0">
            <a:spAutoFit/>
          </a:bodyPr>
          <a:lstStyle>
            <a:lvl1pPr marL="0" indent="0">
              <a:buFontTx/>
              <a:buNone/>
              <a:defRPr lang="en-US" sz="4000" b="1" spc="0" baseline="0" smtClean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AU"/>
            </a:lvl5pPr>
          </a:lstStyle>
          <a:p>
            <a:pPr lvl="0">
              <a:spcBef>
                <a:spcPct val="0"/>
              </a:spcBef>
            </a:pPr>
            <a:r>
              <a:rPr lang="en-US" dirty="0"/>
              <a:t>CLICK TO EDIT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58863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DFE7EF13-6664-43C0-A3E5-5156FF9B68F1}" type="datetime4">
              <a:rPr lang="en-AU" altLang="en-US" smtClean="0"/>
              <a:pPr/>
              <a:t>22 August 2019</a:t>
            </a:fld>
            <a:r>
              <a:rPr lang="en-AU" altLang="en-US" dirty="0"/>
              <a:t>  //  uac.edu.au  //  </a:t>
            </a:r>
            <a:fld id="{D6C2A726-B9C8-4A99-9C49-6782D1752516}" type="slidenum">
              <a:rPr lang="en-AU" altLang="en-US" smtClean="0"/>
              <a:pPr/>
              <a:t>‹#›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24655487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"/>
            <a:ext cx="9151200" cy="51640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555526"/>
            <a:ext cx="4533810" cy="626701"/>
          </a:xfrm>
          <a:solidFill>
            <a:srgbClr val="1E2245"/>
          </a:solidFill>
        </p:spPr>
        <p:txBody>
          <a:bodyPr wrap="square" lIns="396000" tIns="36000" rIns="36000" bIns="36000" anchor="ctr" anchorCtr="0">
            <a:noAutofit/>
          </a:bodyPr>
          <a:lstStyle>
            <a:lvl1pPr algn="l">
              <a:defRPr sz="4000" b="1" spc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06800" y="4438800"/>
            <a:ext cx="4669256" cy="397867"/>
          </a:xfrm>
        </p:spPr>
        <p:txBody>
          <a:bodyPr lIns="72000" tIns="36000" rIns="36000" bIns="36000" anchor="ctr" anchorCtr="0">
            <a:normAutofit/>
          </a:bodyPr>
          <a:lstStyle>
            <a:lvl1pPr marL="0" indent="0" algn="l">
              <a:buNone/>
              <a:defRPr sz="20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</a:t>
            </a:r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9263" y="0"/>
            <a:ext cx="1371210" cy="2006247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324000" y="1364400"/>
            <a:ext cx="4165600" cy="626701"/>
          </a:xfrm>
          <a:solidFill>
            <a:srgbClr val="1E2245"/>
          </a:solidFill>
        </p:spPr>
        <p:txBody>
          <a:bodyPr vert="horz" wrap="square" lIns="72000" tIns="36000" rIns="36000" bIns="36000" rtlCol="0" anchor="ctr" anchorCtr="0">
            <a:noAutofit/>
          </a:bodyPr>
          <a:lstStyle>
            <a:lvl1pPr marL="0" indent="0">
              <a:buFontTx/>
              <a:buNone/>
              <a:defRPr lang="en-US" sz="4000" b="1" spc="0" baseline="0" dirty="0" smtClean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AU" dirty="0"/>
            </a:lvl5pPr>
          </a:lstStyle>
          <a:p>
            <a:pPr lvl="0">
              <a:spcBef>
                <a:spcPct val="0"/>
              </a:spcBef>
            </a:pPr>
            <a:r>
              <a:rPr lang="en-US" dirty="0"/>
              <a:t>CLICK TO EDIT</a:t>
            </a:r>
            <a:endParaRPr lang="en-AU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324000" y="2152800"/>
            <a:ext cx="4165600" cy="626701"/>
          </a:xfrm>
          <a:solidFill>
            <a:srgbClr val="1E2245"/>
          </a:solidFill>
        </p:spPr>
        <p:txBody>
          <a:bodyPr vert="horz" wrap="square" lIns="72000" tIns="36000" rIns="36000" bIns="36000" rtlCol="0" anchor="ctr" anchorCtr="0">
            <a:noAutofit/>
          </a:bodyPr>
          <a:lstStyle>
            <a:lvl1pPr marL="0" indent="0">
              <a:buFontTx/>
              <a:buNone/>
              <a:defRPr lang="en-US" sz="4000" b="1" spc="0" baseline="0" smtClean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AU"/>
            </a:lvl5pPr>
          </a:lstStyle>
          <a:p>
            <a:pPr lvl="0">
              <a:spcBef>
                <a:spcPct val="0"/>
              </a:spcBef>
            </a:pPr>
            <a:r>
              <a:rPr lang="en-US" dirty="0"/>
              <a:t>CLICK TO EDIT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29138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E010AD-D9B7-4928-893C-C0CDB57A607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1010" y="4746625"/>
            <a:ext cx="1379615" cy="3960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5112" y="4868862"/>
            <a:ext cx="6984775" cy="274638"/>
          </a:xfrm>
          <a:prstGeom prst="rect">
            <a:avLst/>
          </a:prstGeo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lvl1pPr>
          </a:lstStyle>
          <a:p>
            <a:fld id="{DFE7EF13-6664-43C0-A3E5-5156FF9B68F1}" type="datetime4">
              <a:rPr lang="en-AU" altLang="en-US" smtClean="0"/>
              <a:pPr/>
              <a:t>22 August 2019</a:t>
            </a:fld>
            <a:r>
              <a:rPr lang="en-AU" altLang="en-US" dirty="0"/>
              <a:t>  //  uac.edu.au  //  </a:t>
            </a:r>
            <a:fld id="{D6C2A726-B9C8-4A99-9C49-6782D1752516}" type="slidenum">
              <a:rPr lang="en-AU" altLang="en-US" smtClean="0"/>
              <a:pPr/>
              <a:t>‹#›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8575265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bg>
      <p:bgPr>
        <a:solidFill>
          <a:srgbClr val="1E22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7819" y="4131364"/>
            <a:ext cx="2046181" cy="1012137"/>
          </a:xfrm>
          <a:prstGeom prst="rect">
            <a:avLst/>
          </a:prstGeom>
          <a:solidFill>
            <a:srgbClr val="1E2245"/>
          </a:solidFill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4000" y="1447200"/>
            <a:ext cx="6498000" cy="1101600"/>
          </a:xfrm>
        </p:spPr>
        <p:txBody>
          <a:bodyPr anchor="t">
            <a:no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24000" y="2689200"/>
            <a:ext cx="6498000" cy="972000"/>
          </a:xfrm>
        </p:spPr>
        <p:txBody>
          <a:bodyPr>
            <a:noAutofit/>
          </a:bodyPr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355211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solidFill>
          <a:srgbClr val="5FB8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7819" y="4131364"/>
            <a:ext cx="2046181" cy="1012137"/>
          </a:xfrm>
          <a:prstGeom prst="rect">
            <a:avLst/>
          </a:prstGeom>
          <a:solidFill>
            <a:srgbClr val="5FB846"/>
          </a:solidFill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4000" y="1447200"/>
            <a:ext cx="6498000" cy="1101600"/>
          </a:xfrm>
        </p:spPr>
        <p:txBody>
          <a:bodyPr anchor="t">
            <a:no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24000" y="2689200"/>
            <a:ext cx="6498000" cy="972000"/>
          </a:xfrm>
        </p:spPr>
        <p:txBody>
          <a:bodyPr>
            <a:noAutofit/>
          </a:bodyPr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400069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3_Section Header">
    <p:bg>
      <p:bgPr>
        <a:solidFill>
          <a:srgbClr val="1C75B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7819" y="4131364"/>
            <a:ext cx="2046181" cy="1012137"/>
          </a:xfrm>
          <a:prstGeom prst="rect">
            <a:avLst/>
          </a:prstGeom>
          <a:solidFill>
            <a:srgbClr val="1C75BC"/>
          </a:solidFill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4000" y="1447200"/>
            <a:ext cx="6498000" cy="1101600"/>
          </a:xfrm>
        </p:spPr>
        <p:txBody>
          <a:bodyPr anchor="t">
            <a:no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24000" y="2689200"/>
            <a:ext cx="6498000" cy="972000"/>
          </a:xfrm>
        </p:spPr>
        <p:txBody>
          <a:bodyPr>
            <a:noAutofit/>
          </a:bodyPr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30333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auto">
          <a:xfrm>
            <a:off x="0" y="0"/>
            <a:ext cx="9143999" cy="514350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1083" y="4137924"/>
            <a:ext cx="2032916" cy="1005576"/>
          </a:xfrm>
          <a:prstGeom prst="rect">
            <a:avLst/>
          </a:prstGeom>
        </p:spPr>
      </p:pic>
      <p:sp>
        <p:nvSpPr>
          <p:cNvPr id="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0927" y="1446522"/>
            <a:ext cx="6497337" cy="1102519"/>
          </a:xfrm>
        </p:spPr>
        <p:txBody>
          <a:bodyPr lIns="0" tIns="0" rIns="0" bIns="0" anchor="b" anchorCtr="0"/>
          <a:lstStyle>
            <a:lvl1pPr algn="l">
              <a:defRPr sz="4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 dirty="0"/>
              <a:t>Click to edit Master title style</a:t>
            </a:r>
            <a:endParaRPr lang="en-AU" altLang="en-US" noProof="0" dirty="0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0927" y="2688101"/>
            <a:ext cx="6497338" cy="972109"/>
          </a:xfrm>
        </p:spPr>
        <p:txBody>
          <a:bodyPr/>
          <a:lstStyle>
            <a:lvl1pPr marL="0" indent="0" algn="l">
              <a:buFontTx/>
              <a:buNone/>
              <a:defRPr sz="2800" b="1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altLang="en-US" noProof="0" dirty="0"/>
              <a:t>Click to edit Master subtitle style</a:t>
            </a:r>
            <a:endParaRPr lang="en-AU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225756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4_Section Header">
    <p:bg>
      <p:bgPr>
        <a:solidFill>
          <a:srgbClr val="FF99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97819" y="4131364"/>
            <a:ext cx="2046181" cy="1012137"/>
          </a:xfrm>
          <a:prstGeom prst="rect">
            <a:avLst/>
          </a:prstGeom>
          <a:solidFill>
            <a:srgbClr val="FF9933"/>
          </a:solidFill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4000" y="1447200"/>
            <a:ext cx="6498000" cy="1101600"/>
          </a:xfrm>
        </p:spPr>
        <p:txBody>
          <a:bodyPr anchor="t">
            <a:no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24000" y="2689200"/>
            <a:ext cx="6498000" cy="972000"/>
          </a:xfrm>
        </p:spPr>
        <p:txBody>
          <a:bodyPr>
            <a:noAutofit/>
          </a:bodyPr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158995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solidFill>
          <a:srgbClr val="151E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9AB9AE1D-E69F-46E4-95D5-2E39B6954BF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4358" y="2897630"/>
            <a:ext cx="3689641" cy="2245868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583F29F5-6704-4289-A893-21D2E915616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486"/>
          <a:stretch/>
        </p:blipFill>
        <p:spPr>
          <a:xfrm>
            <a:off x="138492" y="2978379"/>
            <a:ext cx="2129252" cy="963251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69326057-D79A-4790-A735-DE5D1000C35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415"/>
          <a:stretch/>
        </p:blipFill>
        <p:spPr>
          <a:xfrm>
            <a:off x="1284057" y="1123421"/>
            <a:ext cx="2927903" cy="963251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173F753A-3214-468D-8FB2-DB3F7E774A92}"/>
              </a:ext>
            </a:extLst>
          </p:cNvPr>
          <p:cNvSpPr txBox="1">
            <a:spLocks/>
          </p:cNvSpPr>
          <p:nvPr userDrawn="1"/>
        </p:nvSpPr>
        <p:spPr>
          <a:xfrm>
            <a:off x="324000" y="267494"/>
            <a:ext cx="6498000" cy="110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4400" dirty="0">
                <a:solidFill>
                  <a:srgbClr val="5FB846"/>
                </a:solidFill>
              </a:rPr>
              <a:t>CONNECT </a:t>
            </a:r>
            <a:r>
              <a:rPr lang="en-US" sz="4400" dirty="0"/>
              <a:t>WITH US…</a:t>
            </a:r>
            <a:endParaRPr lang="en-AU" sz="4400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E24259E-40AB-4F9F-B7C5-70AA74F240D8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225306"/>
            <a:ext cx="720000" cy="7200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FF29597-BD05-44C5-B452-CBCCCE0750ED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211750"/>
            <a:ext cx="720000" cy="7200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FED0A36-7D3C-4E16-B00D-DA926DBE9CBD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1058" y="2211750"/>
            <a:ext cx="720000" cy="7200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A6D60DF8-F9AD-44BA-A0D4-F37F69D72DBC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571" y="2211750"/>
            <a:ext cx="720000" cy="72000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C97405DD-99A5-4C8E-BCA4-F1C972E17716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8084" y="2065369"/>
            <a:ext cx="1012762" cy="101276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5E0856E5-C929-4D66-90CF-FDA6096C746B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4360" y="2211750"/>
            <a:ext cx="72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6164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_AFR wi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7EBAB8F-CD1E-494D-9654-3CE31FE1B9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775855"/>
            <a:ext cx="8498157" cy="3527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4989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7308304" y="4587974"/>
            <a:ext cx="1656184" cy="5555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" y="269292"/>
            <a:ext cx="8429724" cy="460196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1" y="597883"/>
            <a:ext cx="3635895" cy="430213"/>
          </a:xfrm>
          <a:solidFill>
            <a:srgbClr val="1E224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16000" tIns="36000" rIns="91440" bIns="36000" numCol="1" rtlCol="0" anchor="ctr" anchorCtr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en-US" sz="24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lang="en-AU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marL="179388" lvl="0" fontAlgn="base">
              <a:spcBef>
                <a:spcPct val="0"/>
              </a:spcBef>
              <a:spcAft>
                <a:spcPct val="0"/>
              </a:spcAft>
            </a:pPr>
            <a:r>
              <a:rPr lang="en-AU" dirty="0"/>
              <a:t>CLICK TO ADD TEXT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174436"/>
            <a:ext cx="3635896" cy="432000"/>
          </a:xfrm>
          <a:solidFill>
            <a:srgbClr val="1E224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16000" tIns="36000" rIns="91440" bIns="36000" numCol="1" rtlCol="0" anchor="ctr" anchorCtr="0" compatLnSpc="1">
            <a:prstTxWarp prst="textNoShape">
              <a:avLst/>
            </a:prstTxWarp>
            <a:noAutofit/>
          </a:bodyPr>
          <a:lstStyle>
            <a:lvl1pPr marL="179388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5FB846"/>
              </a:buClr>
              <a:buSzTx/>
              <a:buFont typeface="Arial" panose="020B0604020202020204" pitchFamily="34" charset="0"/>
              <a:buNone/>
              <a:tabLst/>
              <a:def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lang="en-A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marL="179388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5FB84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dirty="0"/>
              <a:t>CLICK TO ADD TEXT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326554" y="1750989"/>
            <a:ext cx="4065413" cy="2044897"/>
          </a:xfrm>
        </p:spPr>
        <p:txBody>
          <a:bodyPr vert="horz" lIns="72000" tIns="45720" rIns="72000" bIns="45720" numCol="1" rtlCol="0">
            <a:normAutofit/>
          </a:bodyPr>
          <a:lstStyle>
            <a:lvl1pPr marL="0" indent="0">
              <a:buNone/>
              <a:defRPr lang="en-US" sz="2400" b="1" smtClean="0">
                <a:solidFill>
                  <a:schemeClr val="tx2"/>
                </a:solidFill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AU"/>
            </a:lvl5pPr>
          </a:lstStyle>
          <a:p>
            <a:pPr marL="0" lvl="0" indent="0"/>
            <a:r>
              <a:rPr lang="en-US" dirty="0"/>
              <a:t>Click to edit Master text styles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196463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529" y="274638"/>
            <a:ext cx="8487096" cy="993775"/>
          </a:xfrm>
        </p:spPr>
        <p:txBody>
          <a:bodyPr/>
          <a:lstStyle/>
          <a:p>
            <a:r>
              <a:rPr lang="en-US" dirty="0"/>
              <a:t>CLICK TO EDIT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529" y="1370013"/>
            <a:ext cx="4140000" cy="32623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0625" y="1370013"/>
            <a:ext cx="4140000" cy="3262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EBB046B-F4CB-44FE-A152-142566101C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1010" y="4746625"/>
            <a:ext cx="1379615" cy="396000"/>
          </a:xfrm>
          <a:prstGeom prst="rect">
            <a:avLst/>
          </a:prstGeom>
        </p:spPr>
      </p:pic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6C80320A-A573-4403-92FD-F9C578EF8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35112" y="4868862"/>
            <a:ext cx="6984775" cy="274638"/>
          </a:xfrm>
          <a:prstGeom prst="rect">
            <a:avLst/>
          </a:prstGeo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lvl1pPr>
          </a:lstStyle>
          <a:p>
            <a:fld id="{DFE7EF13-6664-43C0-A3E5-5156FF9B68F1}" type="datetime4">
              <a:rPr lang="en-AU" altLang="en-US" smtClean="0"/>
              <a:pPr/>
              <a:t>22 August 2019</a:t>
            </a:fld>
            <a:r>
              <a:rPr lang="en-AU" altLang="en-US" dirty="0"/>
              <a:t>  //  uac.edu.au  //  </a:t>
            </a:r>
            <a:fld id="{D6C2A726-B9C8-4A99-9C49-6782D1752516}" type="slidenum">
              <a:rPr lang="en-AU" altLang="en-US" smtClean="0"/>
              <a:pPr/>
              <a:t>‹#›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14094473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88800" cy="993775"/>
          </a:xfrm>
        </p:spPr>
        <p:txBody>
          <a:bodyPr/>
          <a:lstStyle>
            <a:lvl1pPr>
              <a:defRPr b="1"/>
            </a:lvl1pPr>
          </a:lstStyle>
          <a:p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1260475"/>
            <a:ext cx="4140000" cy="61912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3528" y="1879600"/>
            <a:ext cx="4140000" cy="276225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72328" y="1260475"/>
            <a:ext cx="4140000" cy="61912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72328" y="1879600"/>
            <a:ext cx="4140000" cy="276225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2E3DD91-AF48-4C21-BB0D-2CF191968D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1010" y="4746625"/>
            <a:ext cx="1379615" cy="396000"/>
          </a:xfrm>
          <a:prstGeom prst="rect">
            <a:avLst/>
          </a:prstGeom>
        </p:spPr>
      </p:pic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78E2F1E-E86B-4725-8F84-E1C2CEB20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35112" y="4868862"/>
            <a:ext cx="6984775" cy="274638"/>
          </a:xfrm>
          <a:prstGeom prst="rect">
            <a:avLst/>
          </a:prstGeo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lvl1pPr>
          </a:lstStyle>
          <a:p>
            <a:fld id="{DFE7EF13-6664-43C0-A3E5-5156FF9B68F1}" type="datetime4">
              <a:rPr lang="en-AU" altLang="en-US" smtClean="0"/>
              <a:pPr/>
              <a:t>22 August 2019</a:t>
            </a:fld>
            <a:r>
              <a:rPr lang="en-AU" altLang="en-US" dirty="0"/>
              <a:t>  //  uac.edu.au  //  </a:t>
            </a:r>
            <a:fld id="{D6C2A726-B9C8-4A99-9C49-6782D1752516}" type="slidenum">
              <a:rPr lang="en-AU" altLang="en-US" smtClean="0"/>
              <a:pPr/>
              <a:t>‹#›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20955083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en-US" dirty="0"/>
              <a:t>CLICK TO EDIT</a:t>
            </a:r>
            <a:endParaRPr lang="en-AU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99272A1-B86A-4F96-82AD-DCAD7371BD8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1010" y="4746625"/>
            <a:ext cx="1379615" cy="3960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1D6C8-8F21-467D-8292-847208332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35112" y="4868862"/>
            <a:ext cx="6984775" cy="274638"/>
          </a:xfrm>
          <a:prstGeom prst="rect">
            <a:avLst/>
          </a:prstGeo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lvl1pPr>
          </a:lstStyle>
          <a:p>
            <a:fld id="{DFE7EF13-6664-43C0-A3E5-5156FF9B68F1}" type="datetime4">
              <a:rPr lang="en-AU" altLang="en-US" smtClean="0"/>
              <a:pPr/>
              <a:t>22 August 2019</a:t>
            </a:fld>
            <a:r>
              <a:rPr lang="en-AU" altLang="en-US" dirty="0"/>
              <a:t>  //  uac.edu.au  //  </a:t>
            </a:r>
            <a:fld id="{D6C2A726-B9C8-4A99-9C49-6782D1752516}" type="slidenum">
              <a:rPr lang="en-AU" altLang="en-US" smtClean="0"/>
              <a:pPr/>
              <a:t>‹#›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21709156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46DA521-699B-42A0-98ED-8335AE9C1F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1010" y="4746625"/>
            <a:ext cx="1379615" cy="396000"/>
          </a:xfrm>
          <a:prstGeom prst="rect">
            <a:avLst/>
          </a:prstGeom>
        </p:spPr>
      </p:pic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3BA1876-4FE9-4F87-B6DA-4CF2C2EC5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35112" y="4868862"/>
            <a:ext cx="6984775" cy="274638"/>
          </a:xfrm>
          <a:prstGeom prst="rect">
            <a:avLst/>
          </a:prstGeo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lvl1pPr>
          </a:lstStyle>
          <a:p>
            <a:fld id="{DFE7EF13-6664-43C0-A3E5-5156FF9B68F1}" type="datetime4">
              <a:rPr lang="en-AU" altLang="en-US" smtClean="0"/>
              <a:pPr/>
              <a:t>22 August 2019</a:t>
            </a:fld>
            <a:r>
              <a:rPr lang="en-AU" altLang="en-US" dirty="0"/>
              <a:t>  //  uac.edu.au  //  </a:t>
            </a:r>
            <a:fld id="{D6C2A726-B9C8-4A99-9C49-6782D1752516}" type="slidenum">
              <a:rPr lang="en-AU" altLang="en-US" smtClean="0"/>
              <a:pPr/>
              <a:t>‹#›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41923143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4000" y="273600"/>
            <a:ext cx="3311896" cy="120015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273600"/>
            <a:ext cx="4932684" cy="40528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4000" y="1490400"/>
            <a:ext cx="3311896" cy="285908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491B4C2-721C-4D74-9B5A-2C3434AE238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1010" y="4746625"/>
            <a:ext cx="1379615" cy="396000"/>
          </a:xfrm>
          <a:prstGeom prst="rect">
            <a:avLst/>
          </a:prstGeom>
        </p:spPr>
      </p:pic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33505235-7AF8-4341-B325-8F7DA41C0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35112" y="4868862"/>
            <a:ext cx="6984775" cy="274638"/>
          </a:xfrm>
          <a:prstGeom prst="rect">
            <a:avLst/>
          </a:prstGeo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lvl1pPr>
          </a:lstStyle>
          <a:p>
            <a:fld id="{DFE7EF13-6664-43C0-A3E5-5156FF9B68F1}" type="datetime4">
              <a:rPr lang="en-AU" altLang="en-US" smtClean="0"/>
              <a:pPr/>
              <a:t>22 August 2019</a:t>
            </a:fld>
            <a:r>
              <a:rPr lang="en-AU" altLang="en-US" dirty="0"/>
              <a:t>  //  uac.edu.au  //  </a:t>
            </a:r>
            <a:fld id="{D6C2A726-B9C8-4A99-9C49-6782D1752516}" type="slidenum">
              <a:rPr lang="en-AU" altLang="en-US" smtClean="0"/>
              <a:pPr/>
              <a:t>‹#›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3339097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273600"/>
            <a:ext cx="4932684" cy="4052888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324000" y="273600"/>
            <a:ext cx="3311896" cy="120015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</a:t>
            </a:r>
            <a:endParaRPr lang="en-AU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324000" y="1491630"/>
            <a:ext cx="3311896" cy="285908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59F5EF3-7BB5-4C55-8602-6CEB4A52F63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1010" y="4746625"/>
            <a:ext cx="1379615" cy="396000"/>
          </a:xfrm>
          <a:prstGeom prst="rect">
            <a:avLst/>
          </a:prstGeom>
        </p:spPr>
      </p:pic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B862C6A3-5B45-4BD6-BD49-E74BA45F9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35112" y="4868862"/>
            <a:ext cx="6984775" cy="274638"/>
          </a:xfrm>
          <a:prstGeom prst="rect">
            <a:avLst/>
          </a:prstGeo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lvl1pPr>
          </a:lstStyle>
          <a:p>
            <a:fld id="{DFE7EF13-6664-43C0-A3E5-5156FF9B68F1}" type="datetime4">
              <a:rPr lang="en-AU" altLang="en-US" smtClean="0"/>
              <a:pPr/>
              <a:t>22 August 2019</a:t>
            </a:fld>
            <a:r>
              <a:rPr lang="en-AU" altLang="en-US" dirty="0"/>
              <a:t>  //  uac.edu.au  //  </a:t>
            </a:r>
            <a:fld id="{D6C2A726-B9C8-4A99-9C49-6782D1752516}" type="slidenum">
              <a:rPr lang="en-AU" altLang="en-US" smtClean="0"/>
              <a:pPr/>
              <a:t>‹#›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2899471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auto">
          <a:xfrm>
            <a:off x="0" y="0"/>
            <a:ext cx="9143999" cy="5143500"/>
          </a:xfrm>
          <a:prstGeom prst="rect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7819" y="4131364"/>
            <a:ext cx="2046181" cy="1012137"/>
          </a:xfrm>
          <a:prstGeom prst="rect">
            <a:avLst/>
          </a:prstGeom>
        </p:spPr>
      </p:pic>
      <p:sp>
        <p:nvSpPr>
          <p:cNvPr id="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0927" y="1446522"/>
            <a:ext cx="6497337" cy="1102519"/>
          </a:xfrm>
        </p:spPr>
        <p:txBody>
          <a:bodyPr lIns="0" tIns="0" rIns="0" bIns="0" anchor="b" anchorCtr="0"/>
          <a:lstStyle>
            <a:lvl1pPr algn="l">
              <a:defRPr sz="4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 dirty="0"/>
              <a:t>Click to edit Master title style</a:t>
            </a:r>
            <a:endParaRPr lang="en-AU" altLang="en-US" noProof="0" dirty="0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0927" y="2688101"/>
            <a:ext cx="6497338" cy="972109"/>
          </a:xfrm>
        </p:spPr>
        <p:txBody>
          <a:bodyPr/>
          <a:lstStyle>
            <a:lvl1pPr marL="0" indent="0" algn="l">
              <a:buFontTx/>
              <a:buNone/>
              <a:defRPr sz="2800" b="1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altLang="en-US" noProof="0" dirty="0"/>
              <a:t>Click to edit Master subtitle style</a:t>
            </a:r>
            <a:endParaRPr lang="en-AU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476432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auto">
          <a:xfrm>
            <a:off x="0" y="0"/>
            <a:ext cx="9143999" cy="5143500"/>
          </a:xfrm>
          <a:prstGeom prst="rect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7819" y="4131364"/>
            <a:ext cx="2046181" cy="1012137"/>
          </a:xfrm>
          <a:prstGeom prst="rect">
            <a:avLst/>
          </a:prstGeom>
        </p:spPr>
      </p:pic>
      <p:sp>
        <p:nvSpPr>
          <p:cNvPr id="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0927" y="1446522"/>
            <a:ext cx="6497337" cy="1102519"/>
          </a:xfrm>
        </p:spPr>
        <p:txBody>
          <a:bodyPr lIns="0" tIns="0" rIns="0" bIns="0" anchor="b" anchorCtr="0"/>
          <a:lstStyle>
            <a:lvl1pPr algn="l">
              <a:defRPr sz="4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 dirty="0"/>
              <a:t>Click to edit Master title style</a:t>
            </a:r>
            <a:endParaRPr lang="en-AU" altLang="en-US" noProof="0" dirty="0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0927" y="2688101"/>
            <a:ext cx="6497338" cy="972109"/>
          </a:xfrm>
        </p:spPr>
        <p:txBody>
          <a:bodyPr/>
          <a:lstStyle>
            <a:lvl1pPr marL="0" indent="0" algn="l">
              <a:buFontTx/>
              <a:buNone/>
              <a:defRPr sz="2800" b="1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altLang="en-US" noProof="0" dirty="0"/>
              <a:t>Click to edit Master subtitle style</a:t>
            </a:r>
            <a:endParaRPr lang="en-AU" altLang="en-U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auto">
          <a:xfrm>
            <a:off x="0" y="0"/>
            <a:ext cx="9143999" cy="51435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7819" y="4131364"/>
            <a:ext cx="2046181" cy="1012137"/>
          </a:xfrm>
          <a:prstGeom prst="rect">
            <a:avLst/>
          </a:prstGeom>
        </p:spPr>
      </p:pic>
      <p:sp>
        <p:nvSpPr>
          <p:cNvPr id="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0927" y="1446522"/>
            <a:ext cx="6497337" cy="1102519"/>
          </a:xfrm>
        </p:spPr>
        <p:txBody>
          <a:bodyPr lIns="0" tIns="0" rIns="0" bIns="0" anchor="b" anchorCtr="0"/>
          <a:lstStyle>
            <a:lvl1pPr algn="l">
              <a:defRPr sz="4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 dirty="0"/>
              <a:t>Click to edit Master title style</a:t>
            </a:r>
            <a:endParaRPr lang="en-AU" altLang="en-US" noProof="0" dirty="0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0927" y="2688101"/>
            <a:ext cx="6497338" cy="972109"/>
          </a:xfrm>
        </p:spPr>
        <p:txBody>
          <a:bodyPr/>
          <a:lstStyle>
            <a:lvl1pPr marL="0" indent="0" algn="l">
              <a:buFontTx/>
              <a:buNone/>
              <a:defRPr sz="2800" b="1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altLang="en-US" noProof="0" dirty="0"/>
              <a:t>Click to edit Master subtitle style</a:t>
            </a:r>
            <a:endParaRPr lang="en-AU" altLang="en-U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auto">
          <a:xfrm>
            <a:off x="0" y="0"/>
            <a:ext cx="9143999" cy="5143500"/>
          </a:xfrm>
          <a:prstGeom prst="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7819" y="4131364"/>
            <a:ext cx="2046181" cy="1012137"/>
          </a:xfrm>
          <a:prstGeom prst="rect">
            <a:avLst/>
          </a:prstGeom>
        </p:spPr>
      </p:pic>
      <p:sp>
        <p:nvSpPr>
          <p:cNvPr id="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0927" y="1446522"/>
            <a:ext cx="6497337" cy="1102519"/>
          </a:xfrm>
        </p:spPr>
        <p:txBody>
          <a:bodyPr lIns="0" tIns="0" rIns="0" bIns="0" anchor="b" anchorCtr="0"/>
          <a:lstStyle>
            <a:lvl1pPr algn="l">
              <a:defRPr sz="4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 dirty="0"/>
              <a:t>Click to edit Master title style</a:t>
            </a:r>
            <a:endParaRPr lang="en-AU" altLang="en-US" noProof="0" dirty="0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0927" y="2688101"/>
            <a:ext cx="6497338" cy="972109"/>
          </a:xfrm>
        </p:spPr>
        <p:txBody>
          <a:bodyPr/>
          <a:lstStyle>
            <a:lvl1pPr marL="0" indent="0" algn="l">
              <a:buFontTx/>
              <a:buNone/>
              <a:defRPr sz="2800" b="1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altLang="en-US" noProof="0" dirty="0"/>
              <a:t>Click to edit Master subtitle style</a:t>
            </a:r>
            <a:endParaRPr lang="en-AU" altLang="en-U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auto">
          <a:xfrm>
            <a:off x="0" y="0"/>
            <a:ext cx="9143999" cy="5143500"/>
          </a:xfrm>
          <a:prstGeom prst="rect">
            <a:avLst/>
          </a:prstGeom>
          <a:solidFill>
            <a:schemeClr val="accent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7819" y="4131364"/>
            <a:ext cx="2046181" cy="1012137"/>
          </a:xfrm>
          <a:prstGeom prst="rect">
            <a:avLst/>
          </a:prstGeom>
        </p:spPr>
      </p:pic>
      <p:sp>
        <p:nvSpPr>
          <p:cNvPr id="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0927" y="1446522"/>
            <a:ext cx="6497337" cy="1102519"/>
          </a:xfrm>
        </p:spPr>
        <p:txBody>
          <a:bodyPr lIns="0" tIns="0" rIns="0" bIns="0" anchor="b" anchorCtr="0"/>
          <a:lstStyle>
            <a:lvl1pPr algn="l">
              <a:defRPr sz="4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 dirty="0"/>
              <a:t>Click to edit Master title style</a:t>
            </a:r>
            <a:endParaRPr lang="en-AU" altLang="en-US" noProof="0" dirty="0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0927" y="2688101"/>
            <a:ext cx="6497338" cy="972109"/>
          </a:xfrm>
        </p:spPr>
        <p:txBody>
          <a:bodyPr/>
          <a:lstStyle>
            <a:lvl1pPr marL="0" indent="0" algn="l">
              <a:buFontTx/>
              <a:buNone/>
              <a:defRPr sz="2800" b="1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altLang="en-US" noProof="0" dirty="0"/>
              <a:t>Click to edit Master subtitle style</a:t>
            </a:r>
            <a:endParaRPr lang="en-AU" altLang="en-U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auto">
          <a:xfrm>
            <a:off x="0" y="0"/>
            <a:ext cx="9143999" cy="5143500"/>
          </a:xfrm>
          <a:prstGeom prst="rect">
            <a:avLst/>
          </a:prstGeom>
          <a:solidFill>
            <a:srgbClr val="FF993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7819" y="4131364"/>
            <a:ext cx="2046181" cy="1012137"/>
          </a:xfrm>
          <a:prstGeom prst="rect">
            <a:avLst/>
          </a:prstGeom>
        </p:spPr>
      </p:pic>
      <p:sp>
        <p:nvSpPr>
          <p:cNvPr id="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0927" y="1446522"/>
            <a:ext cx="6497337" cy="1102519"/>
          </a:xfrm>
        </p:spPr>
        <p:txBody>
          <a:bodyPr lIns="0" tIns="0" rIns="0" bIns="0" anchor="b" anchorCtr="0"/>
          <a:lstStyle>
            <a:lvl1pPr algn="l">
              <a:defRPr sz="4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 dirty="0"/>
              <a:t>Click to edit Master title style</a:t>
            </a:r>
            <a:endParaRPr lang="en-AU" altLang="en-US" noProof="0" dirty="0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0927" y="2688101"/>
            <a:ext cx="6497338" cy="972109"/>
          </a:xfrm>
        </p:spPr>
        <p:txBody>
          <a:bodyPr/>
          <a:lstStyle>
            <a:lvl1pPr marL="0" indent="0" algn="l">
              <a:buFontTx/>
              <a:buNone/>
              <a:defRPr sz="2800" b="1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altLang="en-US" noProof="0" dirty="0"/>
              <a:t>Click to edit Master subtitle style</a:t>
            </a:r>
            <a:endParaRPr lang="en-AU" altLang="en-U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auto">
          <a:xfrm>
            <a:off x="0" y="0"/>
            <a:ext cx="9143999" cy="5143500"/>
          </a:xfrm>
          <a:prstGeom prst="rect">
            <a:avLst/>
          </a:prstGeom>
          <a:solidFill>
            <a:srgbClr val="FBC2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7819" y="4131364"/>
            <a:ext cx="2046181" cy="1012137"/>
          </a:xfrm>
          <a:prstGeom prst="rect">
            <a:avLst/>
          </a:prstGeom>
        </p:spPr>
      </p:pic>
      <p:sp>
        <p:nvSpPr>
          <p:cNvPr id="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0927" y="1446522"/>
            <a:ext cx="6497337" cy="1102519"/>
          </a:xfrm>
        </p:spPr>
        <p:txBody>
          <a:bodyPr lIns="0" tIns="0" rIns="0" bIns="0" anchor="b" anchorCtr="0"/>
          <a:lstStyle>
            <a:lvl1pPr algn="l">
              <a:defRPr sz="4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 dirty="0"/>
              <a:t>Click to edit Master title style</a:t>
            </a:r>
            <a:endParaRPr lang="en-AU" altLang="en-US" noProof="0" dirty="0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0927" y="2688101"/>
            <a:ext cx="6497338" cy="972109"/>
          </a:xfrm>
        </p:spPr>
        <p:txBody>
          <a:bodyPr/>
          <a:lstStyle>
            <a:lvl1pPr marL="0" indent="0" algn="l">
              <a:buFontTx/>
              <a:buNone/>
              <a:defRPr sz="2800" b="1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altLang="en-US" noProof="0" dirty="0"/>
              <a:t>Click to edit Master subtitle style</a:t>
            </a:r>
            <a:endParaRPr lang="en-AU" altLang="en-U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528" y="267494"/>
            <a:ext cx="8496944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STYLE. CLICK TO EDIT MASTER TITLE STYLE.</a:t>
            </a:r>
            <a:endParaRPr lang="en-AU" alt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528" y="1353796"/>
            <a:ext cx="8496944" cy="3240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styles. Click to edit Master text styles. Click to edit Master text styles.</a:t>
            </a:r>
          </a:p>
          <a:p>
            <a:pPr lvl="1"/>
            <a:r>
              <a:rPr lang="en-US" altLang="en-US" dirty="0"/>
              <a:t>Second level. Second level. Second level. Second level. Second level.</a:t>
            </a:r>
          </a:p>
          <a:p>
            <a:pPr lvl="2"/>
            <a:r>
              <a:rPr lang="en-US" altLang="en-US" dirty="0"/>
              <a:t>Third level. Third level. Third level. Third level. Third level. Third level. 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23528" y="4746625"/>
            <a:ext cx="694928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6800" rIns="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fld id="{DFE7EF13-6664-43C0-A3E5-5156FF9B68F1}" type="datetime4">
              <a:rPr lang="en-AU" altLang="en-US" smtClean="0"/>
              <a:pPr>
                <a:defRPr/>
              </a:pPr>
              <a:t>22 August 2019</a:t>
            </a:fld>
            <a:r>
              <a:rPr lang="en-AU" altLang="en-US" dirty="0"/>
              <a:t>  //  </a:t>
            </a:r>
            <a:r>
              <a:rPr lang="en-AU" altLang="en-US" dirty="0" err="1"/>
              <a:t>www.uac.edu.au</a:t>
            </a:r>
            <a:r>
              <a:rPr lang="en-AU" altLang="en-US" dirty="0"/>
              <a:t>  //  </a:t>
            </a:r>
            <a:fld id="{D6C2A726-B9C8-4A99-9C49-6782D1752516}" type="slidenum">
              <a:rPr lang="en-AU" altLang="en-US" smtClean="0"/>
              <a:pPr>
                <a:defRPr/>
              </a:pPr>
              <a:t>‹#›</a:t>
            </a:fld>
            <a:endParaRPr lang="en-AU" alt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872" y="4746625"/>
            <a:ext cx="1371600" cy="396875"/>
          </a:xfrm>
          <a:prstGeom prst="rect">
            <a:avLst/>
          </a:prstGeom>
        </p:spPr>
      </p:pic>
      <p:sp>
        <p:nvSpPr>
          <p:cNvPr id="2" name="Rectangle 1"/>
          <p:cNvSpPr/>
          <p:nvPr userDrawn="1"/>
        </p:nvSpPr>
        <p:spPr bwMode="auto">
          <a:xfrm>
            <a:off x="0" y="5308054"/>
            <a:ext cx="705713" cy="72008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767117" y="5308054"/>
            <a:ext cx="705713" cy="720080"/>
          </a:xfrm>
          <a:prstGeom prst="rect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 userDrawn="1"/>
        </p:nvSpPr>
        <p:spPr bwMode="auto">
          <a:xfrm>
            <a:off x="1534234" y="5308054"/>
            <a:ext cx="705713" cy="72008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2301351" y="5308054"/>
            <a:ext cx="705713" cy="72008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 userDrawn="1"/>
        </p:nvSpPr>
        <p:spPr bwMode="auto">
          <a:xfrm>
            <a:off x="3068468" y="5308054"/>
            <a:ext cx="705713" cy="720080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 userDrawn="1"/>
        </p:nvSpPr>
        <p:spPr bwMode="auto">
          <a:xfrm>
            <a:off x="3835585" y="5308054"/>
            <a:ext cx="705713" cy="72008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 bwMode="auto">
          <a:xfrm>
            <a:off x="4602702" y="5308054"/>
            <a:ext cx="705713" cy="72008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5369819" y="5308054"/>
            <a:ext cx="705713" cy="720080"/>
          </a:xfrm>
          <a:prstGeom prst="rect">
            <a:avLst/>
          </a:prstGeom>
          <a:solidFill>
            <a:schemeClr val="accent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 userDrawn="1"/>
        </p:nvSpPr>
        <p:spPr bwMode="auto">
          <a:xfrm>
            <a:off x="6136936" y="5308054"/>
            <a:ext cx="705713" cy="720080"/>
          </a:xfrm>
          <a:prstGeom prst="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 userDrawn="1"/>
        </p:nvSpPr>
        <p:spPr bwMode="auto">
          <a:xfrm>
            <a:off x="6904053" y="5308054"/>
            <a:ext cx="705713" cy="720080"/>
          </a:xfrm>
          <a:prstGeom prst="rect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 userDrawn="1"/>
        </p:nvSpPr>
        <p:spPr bwMode="auto">
          <a:xfrm>
            <a:off x="7671170" y="5308054"/>
            <a:ext cx="705713" cy="720080"/>
          </a:xfrm>
          <a:prstGeom prst="rect">
            <a:avLst/>
          </a:prstGeom>
          <a:solidFill>
            <a:srgbClr val="FF993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 userDrawn="1"/>
        </p:nvSpPr>
        <p:spPr bwMode="auto">
          <a:xfrm>
            <a:off x="8438287" y="5308054"/>
            <a:ext cx="705713" cy="720080"/>
          </a:xfrm>
          <a:prstGeom prst="rect">
            <a:avLst/>
          </a:prstGeom>
          <a:solidFill>
            <a:srgbClr val="FBC2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686" r:id="rId10"/>
    <p:sldLayoutId id="2147483687" r:id="rId11"/>
    <p:sldLayoutId id="2147483688" r:id="rId12"/>
    <p:sldLayoutId id="2147483700" r:id="rId13"/>
    <p:sldLayoutId id="214748370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tx2"/>
          </a:solidFill>
          <a:latin typeface="Arial" charset="0"/>
          <a:ea typeface="Arial" charset="0"/>
          <a:cs typeface="Arial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Gill Sans" panose="020B0602020204020204" pitchFamily="34" charset="0"/>
          <a:cs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Gill Sans" panose="020B0602020204020204" pitchFamily="34" charset="0"/>
          <a:cs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Gill Sans" panose="020B0602020204020204" pitchFamily="34" charset="0"/>
          <a:cs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Gill Sans" panose="020B0602020204020204" pitchFamily="34" charset="0"/>
          <a:cs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ill Sans" panose="020B0602020204020204" pitchFamily="34" charset="0"/>
          <a:cs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ill Sans" panose="020B0602020204020204" pitchFamily="34" charset="0"/>
          <a:cs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ill Sans" panose="020B0602020204020204" pitchFamily="34" charset="0"/>
          <a:cs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ill Sans" panose="020B0602020204020204" pitchFamily="34" charset="0"/>
          <a:cs typeface="Arial" panose="020B0604020202020204" pitchFamily="34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None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360000" indent="-3600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§"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720000" indent="-3600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.AppleSystemUIFont" charset="-120"/>
        <a:buChar char="-"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074738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1347788" indent="-228600" algn="l" rtl="0" eaLnBrk="1" fontAlgn="base" hangingPunct="1">
        <a:spcBef>
          <a:spcPct val="20000"/>
        </a:spcBef>
        <a:spcAft>
          <a:spcPct val="0"/>
        </a:spcAft>
        <a:buChar char="»"/>
        <a:tabLst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Arial" charset="0"/>
          <a:ea typeface="Arial" charset="0"/>
          <a:cs typeface="Arial" charset="0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3529" y="274638"/>
            <a:ext cx="8487096" cy="99377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/>
              <a:t>CLICK TO EDIT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9" y="1370013"/>
            <a:ext cx="8487096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EE8627-F0FA-4305-B5AB-05E3EC7BD2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35112" y="4868862"/>
            <a:ext cx="6984775" cy="274638"/>
          </a:xfrm>
          <a:prstGeom prst="rect">
            <a:avLst/>
          </a:prstGeo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>
                <a:solidFill>
                  <a:schemeClr val="accent3"/>
                </a:solidFill>
              </a:defRPr>
            </a:lvl1pPr>
          </a:lstStyle>
          <a:p>
            <a:fld id="{DFE7EF13-6664-43C0-A3E5-5156FF9B68F1}" type="datetime4">
              <a:rPr lang="en-AU" altLang="en-US" smtClean="0"/>
              <a:pPr/>
              <a:t>22 August 2019</a:t>
            </a:fld>
            <a:r>
              <a:rPr lang="en-AU" altLang="en-US"/>
              <a:t>  //  uac.edu.au  //  </a:t>
            </a:r>
            <a:fld id="{D6C2A726-B9C8-4A99-9C49-6782D1752516}" type="slidenum">
              <a:rPr lang="en-AU" altLang="en-US" smtClean="0"/>
              <a:pPr/>
              <a:t>‹#›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2919522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  <p:sldLayoutId id="2147483719" r:id="rId1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1E2245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200"/>
        </a:spcBef>
        <a:spcAft>
          <a:spcPts val="600"/>
        </a:spcAft>
        <a:buClr>
          <a:srgbClr val="5FB846"/>
        </a:buClr>
        <a:buFont typeface="Arial" panose="020B0604020202020204" pitchFamily="34" charset="0"/>
        <a:buChar char="–"/>
        <a:defRPr sz="2400" kern="1200">
          <a:solidFill>
            <a:srgbClr val="000000"/>
          </a:solidFill>
          <a:latin typeface="+mn-lt"/>
          <a:ea typeface="+mn-ea"/>
          <a:cs typeface="+mn-cs"/>
        </a:defRPr>
      </a:lvl1pPr>
      <a:lvl2pPr marL="4953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rgbClr val="5FB846"/>
        </a:buClr>
        <a:buSzPct val="80000"/>
        <a:buFont typeface="Wingdings" panose="05000000000000000000" pitchFamily="2" charset="2"/>
        <a:buChar char="§"/>
        <a:defRPr sz="2000" kern="1200">
          <a:solidFill>
            <a:srgbClr val="000000"/>
          </a:solidFill>
          <a:latin typeface="+mn-lt"/>
          <a:ea typeface="+mn-ea"/>
          <a:cs typeface="+mn-cs"/>
        </a:defRPr>
      </a:lvl2pPr>
      <a:lvl3pPr marL="769938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rgbClr val="5FB846"/>
        </a:buClr>
        <a:buFont typeface="Arial" panose="020B0604020202020204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3pPr>
      <a:lvl4pPr marL="1058863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rgbClr val="5FB846"/>
        </a:buClr>
        <a:buSzPct val="80000"/>
        <a:buFont typeface="Arial" panose="020B0604020202020204" pitchFamily="34" charset="0"/>
        <a:buChar char="–"/>
        <a:defRPr sz="1800" kern="1200">
          <a:solidFill>
            <a:srgbClr val="000000"/>
          </a:solidFill>
          <a:latin typeface="+mn-lt"/>
          <a:ea typeface="+mn-ea"/>
          <a:cs typeface="+mn-cs"/>
        </a:defRPr>
      </a:lvl4pPr>
      <a:lvl5pPr marL="1317625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rgbClr val="5FB846"/>
        </a:buClr>
        <a:buSzPct val="80000"/>
        <a:buFont typeface="Arial" panose="020B0604020202020204" pitchFamily="34" charset="0"/>
        <a:buChar char="–"/>
        <a:defRPr sz="18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555526"/>
            <a:ext cx="4211960" cy="626701"/>
          </a:xfrm>
        </p:spPr>
        <p:txBody>
          <a:bodyPr/>
          <a:lstStyle/>
          <a:p>
            <a:r>
              <a:rPr lang="en-US" altLang="en-US" dirty="0"/>
              <a:t>THE ATAR AND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520" y="4515966"/>
            <a:ext cx="4813272" cy="397867"/>
          </a:xfrm>
        </p:spPr>
        <p:txBody>
          <a:bodyPr>
            <a:noAutofit/>
          </a:bodyPr>
          <a:lstStyle/>
          <a:p>
            <a:endParaRPr lang="en-AU" b="1" dirty="0"/>
          </a:p>
          <a:p>
            <a:r>
              <a:rPr lang="en-US" altLang="en-US" sz="1800" b="1" dirty="0"/>
              <a:t>YEAR 11 &amp; 12 INFORMATION 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324000" y="1364400"/>
            <a:ext cx="2735832" cy="626701"/>
          </a:xfrm>
        </p:spPr>
        <p:txBody>
          <a:bodyPr/>
          <a:lstStyle/>
          <a:p>
            <a:r>
              <a:rPr lang="en-AU" dirty="0"/>
              <a:t>APPLYING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324000" y="2152800"/>
            <a:ext cx="3959968" cy="626701"/>
          </a:xfrm>
        </p:spPr>
        <p:txBody>
          <a:bodyPr/>
          <a:lstStyle/>
          <a:p>
            <a:r>
              <a:rPr lang="en-AU"/>
              <a:t>THROUGH UAC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04503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dirty="0"/>
              <a:t>APPLYING TO UNI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323528" y="1419155"/>
            <a:ext cx="8496944" cy="3240827"/>
          </a:xfrm>
        </p:spPr>
        <p:txBody>
          <a:bodyPr/>
          <a:lstStyle/>
          <a:p>
            <a:pPr marL="971550" lvl="1" indent="-514350">
              <a:lnSpc>
                <a:spcPct val="150000"/>
              </a:lnSpc>
              <a:buSzPct val="100000"/>
              <a:buFont typeface="+mj-lt"/>
              <a:buAutoNum type="arabicPeriod"/>
            </a:pPr>
            <a:r>
              <a:rPr lang="en-AU" sz="2800" dirty="0"/>
              <a:t>Prepare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AU" sz="2800" dirty="0"/>
              <a:t>Apply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AU" sz="2800" dirty="0"/>
              <a:t>Manage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AU" sz="2800" dirty="0"/>
              <a:t>Accept</a:t>
            </a:r>
          </a:p>
        </p:txBody>
      </p:sp>
    </p:spTree>
    <p:extLst>
      <p:ext uri="{BB962C8B-B14F-4D97-AF65-F5344CB8AC3E}">
        <p14:creationId xmlns:p14="http://schemas.microsoft.com/office/powerpoint/2010/main" val="207434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599241" y="2110828"/>
            <a:ext cx="7670191" cy="2546450"/>
            <a:chOff x="437413" y="2098096"/>
            <a:chExt cx="7670191" cy="2546450"/>
          </a:xfrm>
        </p:grpSpPr>
        <p:sp>
          <p:nvSpPr>
            <p:cNvPr id="31" name="Rectangle 30"/>
            <p:cNvSpPr/>
            <p:nvPr/>
          </p:nvSpPr>
          <p:spPr bwMode="auto">
            <a:xfrm>
              <a:off x="437413" y="3384546"/>
              <a:ext cx="2103558" cy="1260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sz="1800" b="1" i="0" u="none" strike="noStrike" cap="none" normalizeH="0" baseline="0" dirty="0">
                  <a:ln>
                    <a:noFill/>
                  </a:ln>
                  <a:solidFill>
                    <a:schemeClr val="accent2">
                      <a:lumMod val="20000"/>
                      <a:lumOff val="80000"/>
                    </a:schemeClr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3 April</a:t>
              </a:r>
            </a:p>
            <a:p>
              <a:pPr marL="88900" marR="0" indent="-8890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bg2"/>
                </a:buClr>
                <a:buSzTx/>
                <a:buFont typeface="Arial" panose="020B0604020202020204" pitchFamily="34" charset="0"/>
                <a:buChar char="•"/>
                <a:tabLst/>
              </a:pPr>
              <a:r>
                <a:rPr lang="en-AU" sz="1400" dirty="0">
                  <a:solidFill>
                    <a:schemeClr val="accent2">
                      <a:lumMod val="20000"/>
                      <a:lumOff val="80000"/>
                    </a:schemeClr>
                  </a:solidFill>
                </a:rPr>
                <a:t>UAC applications open</a:t>
              </a:r>
            </a:p>
            <a:p>
              <a:pPr marL="88900" marR="0" indent="-8890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bg2"/>
                </a:buClr>
                <a:buSzTx/>
                <a:buFont typeface="Arial" panose="020B0604020202020204" pitchFamily="34" charset="0"/>
                <a:buChar char="•"/>
                <a:tabLst/>
              </a:pPr>
              <a:endParaRPr lang="en-AU" sz="60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  <a:p>
              <a:pPr marL="88900" marR="0" indent="-8890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bg2"/>
                </a:buClr>
                <a:buSzTx/>
                <a:buFont typeface="Arial" panose="020B0604020202020204" pitchFamily="34" charset="0"/>
                <a:buChar char="•"/>
                <a:tabLst/>
              </a:pPr>
              <a:r>
                <a:rPr kumimoji="0" lang="en-AU" sz="1400" b="0" i="0" u="none" strike="noStrike" cap="none" normalizeH="0" baseline="0" dirty="0">
                  <a:ln>
                    <a:noFill/>
                  </a:ln>
                  <a:solidFill>
                    <a:schemeClr val="accent2">
                      <a:lumMod val="20000"/>
                      <a:lumOff val="80000"/>
                    </a:schemeClr>
                  </a:solidFill>
                  <a:effectLst/>
                </a:rPr>
                <a:t>SRS</a:t>
              </a:r>
              <a:r>
                <a:rPr lang="en-AU" sz="1400" dirty="0">
                  <a:solidFill>
                    <a:schemeClr val="accent2">
                      <a:lumMod val="20000"/>
                      <a:lumOff val="80000"/>
                    </a:schemeClr>
                  </a:solidFill>
                </a:rPr>
                <a:t>, ES &amp; </a:t>
              </a:r>
              <a:r>
                <a:rPr kumimoji="0" lang="en-AU" sz="1400" b="0" i="0" u="none" strike="noStrike" cap="none" normalizeH="0" dirty="0">
                  <a:ln>
                    <a:noFill/>
                  </a:ln>
                  <a:solidFill>
                    <a:schemeClr val="accent2">
                      <a:lumMod val="20000"/>
                      <a:lumOff val="80000"/>
                    </a:schemeClr>
                  </a:solidFill>
                  <a:effectLst/>
                </a:rPr>
                <a:t>EAS </a:t>
              </a:r>
            </a:p>
            <a:p>
              <a:pPr marR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bg2"/>
                </a:buClr>
                <a:buSzTx/>
                <a:tabLst/>
              </a:pPr>
              <a:r>
                <a:rPr kumimoji="0" lang="en-AU" sz="1400" b="0" i="0" u="none" strike="noStrike" cap="none" normalizeH="0" dirty="0">
                  <a:ln>
                    <a:noFill/>
                  </a:ln>
                  <a:solidFill>
                    <a:schemeClr val="accent2">
                      <a:lumMod val="20000"/>
                      <a:lumOff val="80000"/>
                    </a:schemeClr>
                  </a:solidFill>
                  <a:effectLst/>
                </a:rPr>
                <a:t> applications open</a:t>
              </a:r>
            </a:p>
            <a:p>
              <a:pPr marL="285750" indent="-285750" algn="ctr" eaLnBrk="1" hangingPunct="1">
                <a:buClr>
                  <a:schemeClr val="bg2"/>
                </a:buClr>
                <a:buFont typeface="Arial" panose="020B0604020202020204" pitchFamily="34" charset="0"/>
                <a:buChar char="•"/>
              </a:pPr>
              <a:r>
                <a:rPr lang="en-AU" sz="1400" dirty="0">
                  <a:solidFill>
                    <a:srgbClr val="A3A9AC">
                      <a:lumMod val="20000"/>
                      <a:lumOff val="80000"/>
                    </a:srgbClr>
                  </a:solidFill>
                </a:rPr>
                <a:t>UAC Guide &amp; PINS to students</a:t>
              </a:r>
            </a:p>
            <a:p>
              <a:pPr marL="285750" indent="-285750" algn="ctr" eaLnBrk="1" hangingPunct="1">
                <a:buClr>
                  <a:schemeClr val="bg2"/>
                </a:buClr>
                <a:buFont typeface="Arial" panose="020B0604020202020204" pitchFamily="34" charset="0"/>
                <a:buChar char="•"/>
              </a:pPr>
              <a:endParaRPr lang="en-AU" sz="1400" dirty="0">
                <a:solidFill>
                  <a:srgbClr val="A3A9AC">
                    <a:lumMod val="20000"/>
                    <a:lumOff val="80000"/>
                  </a:srgbClr>
                </a:solidFill>
              </a:endParaRPr>
            </a:p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bg2"/>
                </a:buClr>
                <a:buSzTx/>
                <a:tabLst/>
              </a:pPr>
              <a:endParaRPr kumimoji="0" lang="en-AU" sz="14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</a:endParaRPr>
            </a:p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AU" sz="16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1692706" y="2098096"/>
              <a:ext cx="2261717" cy="1260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sz="1800" b="1" u="none" strike="noStrike" cap="none" normalizeH="0" baseline="0" dirty="0">
                  <a:ln>
                    <a:noFill/>
                  </a:ln>
                  <a:solidFill>
                    <a:schemeClr val="accent2">
                      <a:lumMod val="20000"/>
                      <a:lumOff val="80000"/>
                    </a:schemeClr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30 September</a:t>
              </a:r>
            </a:p>
            <a:p>
              <a:pPr marL="88900" marR="0" indent="-8890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bg2"/>
                </a:buClr>
                <a:buSzTx/>
                <a:buFont typeface="Arial" panose="020B0604020202020204" pitchFamily="34" charset="0"/>
                <a:buChar char="•"/>
                <a:tabLst/>
              </a:pPr>
              <a:r>
                <a:rPr kumimoji="0" lang="en-AU" sz="1400" b="0" i="0" u="none" strike="noStrike" cap="none" normalizeH="0" baseline="0" dirty="0">
                  <a:ln>
                    <a:noFill/>
                  </a:ln>
                  <a:solidFill>
                    <a:schemeClr val="accent2">
                      <a:lumMod val="20000"/>
                      <a:lumOff val="80000"/>
                    </a:schemeClr>
                  </a:solidFill>
                  <a:effectLst/>
                </a:rPr>
                <a:t>UAC early</a:t>
              </a:r>
              <a:r>
                <a:rPr kumimoji="0" lang="en-AU" sz="1400" b="0" i="0" u="none" strike="noStrike" cap="none" normalizeH="0" dirty="0">
                  <a:ln>
                    <a:noFill/>
                  </a:ln>
                  <a:solidFill>
                    <a:schemeClr val="accent2">
                      <a:lumMod val="20000"/>
                      <a:lumOff val="80000"/>
                    </a:schemeClr>
                  </a:solidFill>
                  <a:effectLst/>
                </a:rPr>
                <a:t> bird applications close</a:t>
              </a:r>
            </a:p>
            <a:p>
              <a:pPr marL="88900" marR="0" indent="-8890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bg2"/>
                </a:buClr>
                <a:buSzTx/>
                <a:buFont typeface="Arial" panose="020B0604020202020204" pitchFamily="34" charset="0"/>
                <a:buChar char="•"/>
                <a:tabLst/>
              </a:pPr>
              <a:endParaRPr kumimoji="0" lang="en-AU" sz="600" b="0" i="0" u="none" strike="noStrike" cap="none" normalizeH="0" dirty="0">
                <a:ln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</a:endParaRPr>
            </a:p>
            <a:p>
              <a:pPr marL="88900" marR="0" indent="-8890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bg2"/>
                </a:buClr>
                <a:buSzTx/>
                <a:buFont typeface="Arial" panose="020B0604020202020204" pitchFamily="34" charset="0"/>
                <a:buChar char="•"/>
                <a:tabLst/>
              </a:pPr>
              <a:r>
                <a:rPr lang="en-AU" sz="1400" baseline="0" dirty="0">
                  <a:solidFill>
                    <a:schemeClr val="accent2">
                      <a:lumMod val="20000"/>
                      <a:lumOff val="80000"/>
                    </a:schemeClr>
                  </a:solidFill>
                </a:rPr>
                <a:t>SRS</a:t>
              </a:r>
              <a:r>
                <a:rPr lang="en-AU" sz="1400" dirty="0">
                  <a:solidFill>
                    <a:schemeClr val="accent2">
                      <a:lumMod val="20000"/>
                      <a:lumOff val="80000"/>
                    </a:schemeClr>
                  </a:solidFill>
                </a:rPr>
                <a:t> applications close</a:t>
              </a:r>
              <a:endParaRPr kumimoji="0" lang="en-AU" sz="14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</a:endParaRPr>
            </a:p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AU" sz="18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3163933" y="3375261"/>
              <a:ext cx="1980000" cy="1260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sz="1800" b="1" i="0" u="none" strike="noStrike" cap="none" normalizeH="0" baseline="0" dirty="0">
                  <a:ln>
                    <a:noFill/>
                  </a:ln>
                  <a:solidFill>
                    <a:schemeClr val="accent2">
                      <a:lumMod val="20000"/>
                      <a:lumOff val="80000"/>
                    </a:schemeClr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October</a:t>
              </a:r>
            </a:p>
            <a:p>
              <a:pPr marL="88900" marR="0" indent="-8890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bg2"/>
                </a:buClr>
                <a:buSzTx/>
                <a:buFont typeface="Arial" panose="020B0604020202020204" pitchFamily="34" charset="0"/>
                <a:buChar char="•"/>
                <a:tabLst/>
              </a:pPr>
              <a:r>
                <a:rPr lang="en-AU" sz="1400" dirty="0">
                  <a:solidFill>
                    <a:schemeClr val="accent2">
                      <a:lumMod val="20000"/>
                      <a:lumOff val="80000"/>
                    </a:schemeClr>
                  </a:solidFill>
                </a:rPr>
                <a:t>HSC exams</a:t>
              </a:r>
              <a:endParaRPr kumimoji="0" lang="en-AU" sz="14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4400667" y="2171830"/>
              <a:ext cx="2191334" cy="1260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sz="1800" b="1" i="0" u="none" strike="noStrike" cap="none" normalizeH="0" baseline="0" dirty="0">
                  <a:ln>
                    <a:noFill/>
                  </a:ln>
                  <a:solidFill>
                    <a:schemeClr val="accent2">
                      <a:lumMod val="20000"/>
                      <a:lumOff val="80000"/>
                    </a:schemeClr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November</a:t>
              </a:r>
            </a:p>
            <a:p>
              <a:pPr marL="88900" marR="0" indent="-8890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bg2"/>
                </a:buClr>
                <a:buSzTx/>
                <a:buFont typeface="Arial" panose="020B0604020202020204" pitchFamily="34" charset="0"/>
                <a:buChar char="•"/>
                <a:tabLst/>
              </a:pPr>
              <a:r>
                <a:rPr lang="en-AU" sz="1400" dirty="0">
                  <a:solidFill>
                    <a:schemeClr val="accent2">
                      <a:lumMod val="20000"/>
                      <a:lumOff val="80000"/>
                    </a:schemeClr>
                  </a:solidFill>
                </a:rPr>
                <a:t>SRS early offer rounds</a:t>
              </a:r>
            </a:p>
            <a:p>
              <a:pPr marL="88900" marR="0" indent="-8890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bg2"/>
                </a:buClr>
                <a:buSzTx/>
                <a:buFont typeface="Arial" panose="020B0604020202020204" pitchFamily="34" charset="0"/>
                <a:buChar char="•"/>
                <a:tabLst/>
              </a:pPr>
              <a:endParaRPr lang="en-AU" sz="60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  <a:p>
              <a:pPr marL="88900" marR="0" indent="-8890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bg2"/>
                </a:buClr>
                <a:buSzTx/>
                <a:buFont typeface="Arial" panose="020B0604020202020204" pitchFamily="34" charset="0"/>
                <a:buChar char="•"/>
                <a:tabLst/>
              </a:pPr>
              <a:r>
                <a:rPr kumimoji="0" lang="en-AU" sz="1400" b="0" i="0" u="none" strike="noStrike" cap="none" normalizeH="0" baseline="0" dirty="0">
                  <a:ln>
                    <a:noFill/>
                  </a:ln>
                  <a:solidFill>
                    <a:schemeClr val="accent2">
                      <a:lumMod val="20000"/>
                      <a:lumOff val="80000"/>
                    </a:schemeClr>
                  </a:solidFill>
                  <a:effectLst/>
                </a:rPr>
                <a:t>EAS</a:t>
              </a:r>
              <a:r>
                <a:rPr kumimoji="0" lang="en-AU" sz="1400" b="0" i="0" u="none" strike="noStrike" cap="none" normalizeH="0" dirty="0">
                  <a:ln>
                    <a:noFill/>
                  </a:ln>
                  <a:solidFill>
                    <a:schemeClr val="accent2">
                      <a:lumMod val="20000"/>
                      <a:lumOff val="80000"/>
                    </a:schemeClr>
                  </a:solidFill>
                  <a:effectLst/>
                </a:rPr>
                <a:t> applications due</a:t>
              </a:r>
              <a:endParaRPr kumimoji="0" lang="en-AU" sz="14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5547491" y="3384546"/>
              <a:ext cx="2560113" cy="1260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sz="1800" b="1" i="0" u="none" strike="noStrike" cap="none" normalizeH="0" baseline="0" dirty="0">
                  <a:ln>
                    <a:noFill/>
                  </a:ln>
                  <a:solidFill>
                    <a:schemeClr val="accent2">
                      <a:lumMod val="20000"/>
                      <a:lumOff val="80000"/>
                    </a:schemeClr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December</a:t>
              </a:r>
            </a:p>
            <a:p>
              <a:pPr marL="88900" marR="0" indent="-8890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bg2"/>
                </a:buClr>
                <a:buSzTx/>
                <a:buFont typeface="Arial" panose="020B0604020202020204" pitchFamily="34" charset="0"/>
                <a:buChar char="•"/>
                <a:tabLst/>
              </a:pPr>
              <a:r>
                <a:rPr lang="en-AU" sz="1400" dirty="0">
                  <a:solidFill>
                    <a:schemeClr val="accent2">
                      <a:lumMod val="20000"/>
                      <a:lumOff val="80000"/>
                    </a:schemeClr>
                  </a:solidFill>
                </a:rPr>
                <a:t>17</a:t>
              </a:r>
              <a:r>
                <a:rPr lang="en-AU" sz="1400" baseline="30000" dirty="0">
                  <a:solidFill>
                    <a:schemeClr val="accent2">
                      <a:lumMod val="20000"/>
                      <a:lumOff val="80000"/>
                    </a:schemeClr>
                  </a:solidFill>
                </a:rPr>
                <a:t>th</a:t>
              </a:r>
              <a:r>
                <a:rPr lang="en-AU" sz="1400" dirty="0">
                  <a:solidFill>
                    <a:schemeClr val="accent2">
                      <a:lumMod val="20000"/>
                      <a:lumOff val="80000"/>
                    </a:schemeClr>
                  </a:solidFill>
                </a:rPr>
                <a:t> ATARs released</a:t>
              </a:r>
            </a:p>
            <a:p>
              <a:pPr marL="88900" marR="0" indent="-8890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bg2"/>
                </a:buClr>
                <a:buSzTx/>
                <a:buFont typeface="Arial" panose="020B0604020202020204" pitchFamily="34" charset="0"/>
                <a:buChar char="•"/>
                <a:tabLst/>
              </a:pPr>
              <a:endParaRPr lang="en-AU" sz="60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  <a:p>
              <a:pPr marL="88900" marR="0" indent="-8890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bg2"/>
                </a:buClr>
                <a:buSzTx/>
                <a:buFont typeface="Arial" panose="020B0604020202020204" pitchFamily="34" charset="0"/>
                <a:buChar char="•"/>
                <a:tabLst/>
              </a:pPr>
              <a:r>
                <a:rPr kumimoji="0" lang="en-AU" sz="1400" b="0" i="0" u="none" strike="noStrike" cap="none" normalizeH="0" baseline="0" dirty="0">
                  <a:ln>
                    <a:noFill/>
                  </a:ln>
                  <a:solidFill>
                    <a:schemeClr val="accent2">
                      <a:lumMod val="20000"/>
                      <a:lumOff val="80000"/>
                    </a:schemeClr>
                  </a:solidFill>
                  <a:effectLst/>
                </a:rPr>
                <a:t>19</a:t>
              </a:r>
              <a:r>
                <a:rPr kumimoji="0" lang="en-AU" sz="1400" b="0" i="0" u="none" strike="noStrike" cap="none" normalizeH="0" baseline="30000" dirty="0">
                  <a:ln>
                    <a:noFill/>
                  </a:ln>
                  <a:solidFill>
                    <a:schemeClr val="accent2">
                      <a:lumMod val="20000"/>
                      <a:lumOff val="80000"/>
                    </a:schemeClr>
                  </a:solidFill>
                  <a:effectLst/>
                </a:rPr>
                <a:t>th</a:t>
              </a:r>
              <a:r>
                <a:rPr kumimoji="0" lang="en-AU" sz="1400" b="0" i="0" u="none" strike="noStrike" cap="none" normalizeH="0" baseline="0" dirty="0">
                  <a:ln>
                    <a:noFill/>
                  </a:ln>
                  <a:solidFill>
                    <a:schemeClr val="accent2">
                      <a:lumMod val="20000"/>
                      <a:lumOff val="80000"/>
                    </a:schemeClr>
                  </a:solidFill>
                  <a:effectLst/>
                </a:rPr>
                <a:t> Change</a:t>
              </a:r>
              <a:r>
                <a:rPr kumimoji="0" lang="en-AU" sz="1400" b="0" i="0" u="none" strike="noStrike" cap="none" normalizeH="0" dirty="0">
                  <a:ln>
                    <a:noFill/>
                  </a:ln>
                  <a:solidFill>
                    <a:schemeClr val="accent2">
                      <a:lumMod val="20000"/>
                      <a:lumOff val="80000"/>
                    </a:schemeClr>
                  </a:solidFill>
                  <a:effectLst/>
                </a:rPr>
                <a:t> of preferences</a:t>
              </a:r>
            </a:p>
            <a:p>
              <a:pPr marL="88900" marR="0" indent="-8890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bg2"/>
                </a:buClr>
                <a:buSzTx/>
                <a:buFont typeface="Arial" panose="020B0604020202020204" pitchFamily="34" charset="0"/>
                <a:buChar char="•"/>
                <a:tabLst/>
              </a:pPr>
              <a:endParaRPr kumimoji="0" lang="en-AU" sz="600" b="0" i="0" u="none" strike="noStrike" cap="none" normalizeH="0" dirty="0">
                <a:ln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</a:endParaRPr>
            </a:p>
            <a:p>
              <a:pPr marL="88900" marR="0" indent="-8890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bg2"/>
                </a:buClr>
                <a:buSzTx/>
                <a:buFont typeface="Arial" panose="020B0604020202020204" pitchFamily="34" charset="0"/>
                <a:buChar char="•"/>
                <a:tabLst/>
              </a:pPr>
              <a:r>
                <a:rPr lang="en-AU" sz="1400" baseline="0" dirty="0">
                  <a:solidFill>
                    <a:schemeClr val="accent2">
                      <a:lumMod val="20000"/>
                      <a:lumOff val="80000"/>
                    </a:schemeClr>
                  </a:solidFill>
                </a:rPr>
                <a:t>23</a:t>
              </a:r>
              <a:r>
                <a:rPr lang="en-AU" sz="1400" baseline="30000" dirty="0">
                  <a:solidFill>
                    <a:schemeClr val="accent2">
                      <a:lumMod val="20000"/>
                      <a:lumOff val="80000"/>
                    </a:schemeClr>
                  </a:solidFill>
                </a:rPr>
                <a:t>rd</a:t>
              </a:r>
              <a:r>
                <a:rPr lang="en-AU" sz="1400" baseline="0" dirty="0">
                  <a:solidFill>
                    <a:schemeClr val="accent2">
                      <a:lumMod val="20000"/>
                      <a:lumOff val="80000"/>
                    </a:schemeClr>
                  </a:solidFill>
                </a:rPr>
                <a:t> First</a:t>
              </a:r>
              <a:r>
                <a:rPr lang="en-AU" sz="1400" dirty="0">
                  <a:solidFill>
                    <a:schemeClr val="accent2">
                      <a:lumMod val="20000"/>
                      <a:lumOff val="80000"/>
                    </a:schemeClr>
                  </a:solidFill>
                </a:rPr>
                <a:t> ATAR based offer round</a:t>
              </a:r>
              <a:endParaRPr kumimoji="0" lang="en-AU" sz="14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338022" y="1070452"/>
            <a:ext cx="5964355" cy="2331314"/>
            <a:chOff x="1805869" y="1514730"/>
            <a:chExt cx="5496638" cy="2280956"/>
          </a:xfrm>
        </p:grpSpPr>
        <p:grpSp>
          <p:nvGrpSpPr>
            <p:cNvPr id="7" name="Group 6"/>
            <p:cNvGrpSpPr/>
            <p:nvPr/>
          </p:nvGrpSpPr>
          <p:grpSpPr>
            <a:xfrm>
              <a:off x="1805869" y="1514730"/>
              <a:ext cx="5496638" cy="582889"/>
              <a:chOff x="1837036" y="1361567"/>
              <a:chExt cx="5469928" cy="582889"/>
            </a:xfrm>
          </p:grpSpPr>
          <p:grpSp>
            <p:nvGrpSpPr>
              <p:cNvPr id="16" name="Group 15"/>
              <p:cNvGrpSpPr/>
              <p:nvPr/>
            </p:nvGrpSpPr>
            <p:grpSpPr>
              <a:xfrm>
                <a:off x="1837036" y="1361567"/>
                <a:ext cx="5469928" cy="582889"/>
                <a:chOff x="1619672" y="1361567"/>
                <a:chExt cx="5469928" cy="582889"/>
              </a:xfrm>
            </p:grpSpPr>
            <p:sp>
              <p:nvSpPr>
                <p:cNvPr id="24" name="Donut 23"/>
                <p:cNvSpPr/>
                <p:nvPr/>
              </p:nvSpPr>
              <p:spPr bwMode="auto">
                <a:xfrm>
                  <a:off x="1619672" y="1361567"/>
                  <a:ext cx="574104" cy="576064"/>
                </a:xfrm>
                <a:prstGeom prst="donut">
                  <a:avLst/>
                </a:prstGeom>
                <a:solidFill>
                  <a:schemeClr val="bg2"/>
                </a:solidFill>
                <a:ln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AU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5" name="Donut 24"/>
                <p:cNvSpPr/>
                <p:nvPr/>
              </p:nvSpPr>
              <p:spPr bwMode="auto">
                <a:xfrm>
                  <a:off x="2843628" y="1368392"/>
                  <a:ext cx="574104" cy="576064"/>
                </a:xfrm>
                <a:prstGeom prst="donut">
                  <a:avLst/>
                </a:prstGeom>
                <a:solidFill>
                  <a:schemeClr val="bg2"/>
                </a:solidFill>
                <a:ln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AU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6" name="Donut 25"/>
                <p:cNvSpPr/>
                <p:nvPr/>
              </p:nvSpPr>
              <p:spPr bwMode="auto">
                <a:xfrm>
                  <a:off x="4067584" y="1368392"/>
                  <a:ext cx="574104" cy="576064"/>
                </a:xfrm>
                <a:prstGeom prst="donut">
                  <a:avLst/>
                </a:prstGeom>
                <a:solidFill>
                  <a:schemeClr val="bg2"/>
                </a:solidFill>
                <a:ln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AU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7" name="Donut 26"/>
                <p:cNvSpPr/>
                <p:nvPr/>
              </p:nvSpPr>
              <p:spPr bwMode="auto">
                <a:xfrm>
                  <a:off x="5291540" y="1368392"/>
                  <a:ext cx="574104" cy="576064"/>
                </a:xfrm>
                <a:prstGeom prst="donut">
                  <a:avLst/>
                </a:prstGeom>
                <a:solidFill>
                  <a:schemeClr val="bg2"/>
                </a:solidFill>
                <a:ln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AU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8" name="Donut 27"/>
                <p:cNvSpPr/>
                <p:nvPr/>
              </p:nvSpPr>
              <p:spPr bwMode="auto">
                <a:xfrm>
                  <a:off x="6515496" y="1367247"/>
                  <a:ext cx="574104" cy="576064"/>
                </a:xfrm>
                <a:prstGeom prst="donut">
                  <a:avLst/>
                </a:prstGeom>
                <a:solidFill>
                  <a:schemeClr val="bg2"/>
                </a:solidFill>
                <a:ln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AU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18" name="Oval 17"/>
              <p:cNvSpPr/>
              <p:nvPr/>
            </p:nvSpPr>
            <p:spPr bwMode="auto">
              <a:xfrm>
                <a:off x="2636683" y="1539081"/>
                <a:ext cx="198766" cy="216024"/>
              </a:xfrm>
              <a:prstGeom prst="ellipse">
                <a:avLst/>
              </a:prstGeom>
              <a:solidFill>
                <a:schemeClr val="bg2"/>
              </a:solidFill>
              <a:ln w="9525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AU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" name="Oval 18"/>
              <p:cNvSpPr/>
              <p:nvPr/>
            </p:nvSpPr>
            <p:spPr bwMode="auto">
              <a:xfrm>
                <a:off x="3860639" y="1539081"/>
                <a:ext cx="198766" cy="216024"/>
              </a:xfrm>
              <a:prstGeom prst="ellipse">
                <a:avLst/>
              </a:prstGeom>
              <a:solidFill>
                <a:schemeClr val="bg2"/>
              </a:solidFill>
              <a:ln w="9525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AU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" name="Oval 19"/>
              <p:cNvSpPr/>
              <p:nvPr/>
            </p:nvSpPr>
            <p:spPr bwMode="auto">
              <a:xfrm>
                <a:off x="5084595" y="1539081"/>
                <a:ext cx="198766" cy="216024"/>
              </a:xfrm>
              <a:prstGeom prst="ellipse">
                <a:avLst/>
              </a:prstGeom>
              <a:solidFill>
                <a:schemeClr val="bg2"/>
              </a:solidFill>
              <a:ln w="9525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AU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" name="Oval 20"/>
              <p:cNvSpPr/>
              <p:nvPr/>
            </p:nvSpPr>
            <p:spPr bwMode="auto">
              <a:xfrm>
                <a:off x="6308551" y="1539081"/>
                <a:ext cx="198766" cy="216024"/>
              </a:xfrm>
              <a:prstGeom prst="ellipse">
                <a:avLst/>
              </a:prstGeom>
              <a:solidFill>
                <a:schemeClr val="bg2"/>
              </a:solidFill>
              <a:ln w="9525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AU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2094322" y="1995686"/>
              <a:ext cx="4925950" cy="1800000"/>
              <a:chOff x="2094322" y="1995686"/>
              <a:chExt cx="4925950" cy="1800000"/>
            </a:xfrm>
          </p:grpSpPr>
          <p:cxnSp>
            <p:nvCxnSpPr>
              <p:cNvPr id="9" name="Straight Connector 8"/>
              <p:cNvCxnSpPr/>
              <p:nvPr/>
            </p:nvCxnSpPr>
            <p:spPr bwMode="auto">
              <a:xfrm>
                <a:off x="4554187" y="1995686"/>
                <a:ext cx="0" cy="1800000"/>
              </a:xfrm>
              <a:prstGeom prst="line">
                <a:avLst/>
              </a:prstGeom>
              <a:solidFill>
                <a:schemeClr val="accent1"/>
              </a:solidFill>
              <a:ln w="57150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0" name="Straight Connector 9"/>
              <p:cNvCxnSpPr/>
              <p:nvPr/>
            </p:nvCxnSpPr>
            <p:spPr bwMode="auto">
              <a:xfrm>
                <a:off x="2094322" y="1995686"/>
                <a:ext cx="0" cy="1800000"/>
              </a:xfrm>
              <a:prstGeom prst="line">
                <a:avLst/>
              </a:prstGeom>
              <a:solidFill>
                <a:schemeClr val="accent1"/>
              </a:solidFill>
              <a:ln w="57150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1" name="Straight Connector 10"/>
              <p:cNvCxnSpPr/>
              <p:nvPr/>
            </p:nvCxnSpPr>
            <p:spPr bwMode="auto">
              <a:xfrm>
                <a:off x="7020272" y="1995686"/>
                <a:ext cx="0" cy="1800000"/>
              </a:xfrm>
              <a:prstGeom prst="line">
                <a:avLst/>
              </a:prstGeom>
              <a:solidFill>
                <a:schemeClr val="accent1"/>
              </a:solidFill>
              <a:ln w="57150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2" name="Straight Connector 11"/>
              <p:cNvCxnSpPr/>
              <p:nvPr/>
            </p:nvCxnSpPr>
            <p:spPr bwMode="auto">
              <a:xfrm>
                <a:off x="5796136" y="1995686"/>
                <a:ext cx="0" cy="576000"/>
              </a:xfrm>
              <a:prstGeom prst="line">
                <a:avLst/>
              </a:prstGeom>
              <a:solidFill>
                <a:schemeClr val="accent1"/>
              </a:solidFill>
              <a:ln w="57150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" name="Straight Connector 13"/>
              <p:cNvCxnSpPr/>
              <p:nvPr/>
            </p:nvCxnSpPr>
            <p:spPr bwMode="auto">
              <a:xfrm>
                <a:off x="3324255" y="1995686"/>
                <a:ext cx="0" cy="576000"/>
              </a:xfrm>
              <a:prstGeom prst="line">
                <a:avLst/>
              </a:prstGeom>
              <a:solidFill>
                <a:schemeClr val="accent1"/>
              </a:solidFill>
              <a:ln w="57150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37" name="Title 1"/>
          <p:cNvSpPr txBox="1">
            <a:spLocks/>
          </p:cNvSpPr>
          <p:nvPr/>
        </p:nvSpPr>
        <p:spPr bwMode="auto">
          <a:xfrm>
            <a:off x="338835" y="78036"/>
            <a:ext cx="8496944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Gill Sans" panose="020B0602020204020204" pitchFamily="34" charset="0"/>
                <a:cs typeface="Arial" panose="020B060402020202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Gill Sans" panose="020B0602020204020204" pitchFamily="34" charset="0"/>
                <a:cs typeface="Arial" panose="020B060402020202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Gill Sans" panose="020B0602020204020204" pitchFamily="34" charset="0"/>
                <a:cs typeface="Arial" panose="020B060402020202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Gill Sans" panose="020B0602020204020204" pitchFamily="34" charset="0"/>
                <a:cs typeface="Arial" panose="020B0604020202020204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ill Sans" panose="020B0602020204020204" pitchFamily="34" charset="0"/>
                <a:cs typeface="Arial" panose="020B060402020202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ill Sans" panose="020B0602020204020204" pitchFamily="34" charset="0"/>
                <a:cs typeface="Arial" panose="020B060402020202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ill Sans" panose="020B0602020204020204" pitchFamily="34" charset="0"/>
                <a:cs typeface="Arial" panose="020B060402020202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ill Sans" panose="020B0602020204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TIMELINE OF EVENTS</a:t>
            </a:r>
          </a:p>
        </p:txBody>
      </p:sp>
    </p:spTree>
    <p:extLst>
      <p:ext uri="{BB962C8B-B14F-4D97-AF65-F5344CB8AC3E}">
        <p14:creationId xmlns:p14="http://schemas.microsoft.com/office/powerpoint/2010/main" val="387391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dirty="0"/>
              <a:t>STEP 1: PREPARE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351958" y="1131590"/>
            <a:ext cx="8468513" cy="3522210"/>
          </a:xfrm>
        </p:spPr>
        <p:txBody>
          <a:bodyPr/>
          <a:lstStyle/>
          <a:p>
            <a:pPr lvl="1">
              <a:lnSpc>
                <a:spcPct val="200000"/>
              </a:lnSpc>
            </a:pPr>
            <a:r>
              <a:rPr lang="en-AU" sz="1800" dirty="0"/>
              <a:t>	Visit</a:t>
            </a:r>
            <a:r>
              <a:rPr lang="en-AU" sz="1600" b="0" dirty="0"/>
              <a:t> Career Expos and uni Open Days.</a:t>
            </a:r>
          </a:p>
          <a:p>
            <a:pPr lvl="1">
              <a:lnSpc>
                <a:spcPct val="200000"/>
              </a:lnSpc>
            </a:pPr>
            <a:r>
              <a:rPr lang="en-AU" sz="1800" dirty="0"/>
              <a:t>	Investigate</a:t>
            </a:r>
            <a:r>
              <a:rPr lang="en-AU" sz="1600" b="0" dirty="0"/>
              <a:t> all course possibilities.</a:t>
            </a:r>
          </a:p>
          <a:p>
            <a:pPr lvl="1">
              <a:lnSpc>
                <a:spcPct val="200000"/>
              </a:lnSpc>
            </a:pPr>
            <a:r>
              <a:rPr lang="en-AU" sz="1800" dirty="0"/>
              <a:t>	Check</a:t>
            </a:r>
            <a:r>
              <a:rPr lang="en-AU" sz="1600" dirty="0"/>
              <a:t> </a:t>
            </a:r>
            <a:r>
              <a:rPr lang="en-AU" sz="1600" b="0" dirty="0"/>
              <a:t>for additional selection criteria (</a:t>
            </a:r>
            <a:r>
              <a:rPr lang="en-AU" sz="1600" b="0" dirty="0" err="1"/>
              <a:t>eg</a:t>
            </a:r>
            <a:r>
              <a:rPr lang="en-AU" sz="1600" b="0" dirty="0"/>
              <a:t> interview or portfolio).</a:t>
            </a:r>
          </a:p>
          <a:p>
            <a:pPr lvl="1">
              <a:lnSpc>
                <a:spcPct val="200000"/>
              </a:lnSpc>
            </a:pPr>
            <a:r>
              <a:rPr lang="en-AU" sz="1800" dirty="0"/>
              <a:t>	Talk</a:t>
            </a:r>
            <a:r>
              <a:rPr lang="en-AU" sz="1600" b="0" dirty="0"/>
              <a:t> to </a:t>
            </a:r>
            <a:r>
              <a:rPr lang="en-AU" sz="1600" b="0" dirty="0" err="1"/>
              <a:t>unis</a:t>
            </a:r>
            <a:r>
              <a:rPr lang="en-AU" sz="1600" b="0" dirty="0"/>
              <a:t>, career advisers and UAC staff for details on applying.</a:t>
            </a:r>
          </a:p>
          <a:p>
            <a:pPr lvl="1">
              <a:lnSpc>
                <a:spcPct val="200000"/>
              </a:lnSpc>
            </a:pPr>
            <a:r>
              <a:rPr lang="en-AU" sz="1800" dirty="0"/>
              <a:t>	Research</a:t>
            </a:r>
            <a:r>
              <a:rPr lang="en-AU" sz="1600" b="0" dirty="0"/>
              <a:t> UAC’s courses at </a:t>
            </a:r>
            <a:r>
              <a:rPr lang="en-AU" sz="1600" b="0" dirty="0">
                <a:solidFill>
                  <a:schemeClr val="tx2"/>
                </a:solidFill>
              </a:rPr>
              <a:t>uac.edu.au </a:t>
            </a:r>
            <a:r>
              <a:rPr lang="en-AU" sz="1600" b="0" dirty="0"/>
              <a:t>or the MYUAC App.</a:t>
            </a:r>
          </a:p>
          <a:p>
            <a:pPr lvl="1">
              <a:lnSpc>
                <a:spcPct val="150000"/>
              </a:lnSpc>
            </a:pPr>
            <a:endParaRPr lang="en-AU" sz="1800" b="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959" y="1267080"/>
            <a:ext cx="397976" cy="35735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287" y="1877043"/>
            <a:ext cx="396159" cy="39615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00" y="3692392"/>
            <a:ext cx="510084" cy="3270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99" y="2446956"/>
            <a:ext cx="406847" cy="38133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80B1FA7-F00E-4C7C-8D67-984820FD1AC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009" y="3097485"/>
            <a:ext cx="466575" cy="38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266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5">
            <a:extLst>
              <a:ext uri="{FF2B5EF4-FFF2-40B4-BE49-F238E27FC236}">
                <a16:creationId xmlns:a16="http://schemas.microsoft.com/office/drawing/2014/main" id="{F271A877-163E-4668-90DF-592FBEDFD2F7}"/>
              </a:ext>
            </a:extLst>
          </p:cNvPr>
          <p:cNvSpPr txBox="1">
            <a:spLocks/>
          </p:cNvSpPr>
          <p:nvPr/>
        </p:nvSpPr>
        <p:spPr>
          <a:xfrm>
            <a:off x="323528" y="267493"/>
            <a:ext cx="8496944" cy="864097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Gill Sans" panose="020B0602020204020204" pitchFamily="34" charset="0"/>
                <a:cs typeface="Arial" panose="020B060402020202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Gill Sans" panose="020B0602020204020204" pitchFamily="34" charset="0"/>
                <a:cs typeface="Arial" panose="020B060402020202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Gill Sans" panose="020B0602020204020204" pitchFamily="34" charset="0"/>
                <a:cs typeface="Arial" panose="020B060402020202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Gill Sans" panose="020B0602020204020204" pitchFamily="34" charset="0"/>
                <a:cs typeface="Arial" panose="020B0604020202020204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ill Sans" panose="020B0602020204020204" pitchFamily="34" charset="0"/>
                <a:cs typeface="Arial" panose="020B060402020202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ill Sans" panose="020B0602020204020204" pitchFamily="34" charset="0"/>
                <a:cs typeface="Arial" panose="020B060402020202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ill Sans" panose="020B0602020204020204" pitchFamily="34" charset="0"/>
                <a:cs typeface="Arial" panose="020B060402020202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ill Sans" panose="020B0602020204020204" pitchFamily="34" charset="0"/>
                <a:cs typeface="Arial" panose="020B0604020202020204" pitchFamily="34" charset="0"/>
              </a:defRPr>
            </a:lvl9pPr>
          </a:lstStyle>
          <a:p>
            <a:r>
              <a:rPr lang="en-AU" altLang="en-US" dirty="0"/>
              <a:t>STILL NOT SURE?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76F089C-95B1-4D48-851C-FE836101E7B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14" y="1275606"/>
            <a:ext cx="7437372" cy="1916418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50D44ABC-A80E-4033-9DFC-078E50357A72}"/>
              </a:ext>
            </a:extLst>
          </p:cNvPr>
          <p:cNvSpPr txBox="1">
            <a:spLocks/>
          </p:cNvSpPr>
          <p:nvPr/>
        </p:nvSpPr>
        <p:spPr>
          <a:xfrm>
            <a:off x="467544" y="3651870"/>
            <a:ext cx="8496944" cy="864097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Gill Sans" panose="020B0602020204020204" pitchFamily="34" charset="0"/>
                <a:cs typeface="Arial" panose="020B060402020202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Gill Sans" panose="020B0602020204020204" pitchFamily="34" charset="0"/>
                <a:cs typeface="Arial" panose="020B060402020202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Gill Sans" panose="020B0602020204020204" pitchFamily="34" charset="0"/>
                <a:cs typeface="Arial" panose="020B060402020202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Gill Sans" panose="020B0602020204020204" pitchFamily="34" charset="0"/>
                <a:cs typeface="Arial" panose="020B0604020202020204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ill Sans" panose="020B0602020204020204" pitchFamily="34" charset="0"/>
                <a:cs typeface="Arial" panose="020B060402020202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ill Sans" panose="020B0602020204020204" pitchFamily="34" charset="0"/>
                <a:cs typeface="Arial" panose="020B060402020202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ill Sans" panose="020B0602020204020204" pitchFamily="34" charset="0"/>
                <a:cs typeface="Arial" panose="020B060402020202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ill Sans" panose="020B0602020204020204" pitchFamily="34" charset="0"/>
                <a:cs typeface="Arial" panose="020B0604020202020204" pitchFamily="34" charset="0"/>
              </a:defRPr>
            </a:lvl9pPr>
          </a:lstStyle>
          <a:p>
            <a:r>
              <a:rPr lang="en-AU" sz="2400" b="0" dirty="0">
                <a:solidFill>
                  <a:schemeClr val="tx1"/>
                </a:solidFill>
              </a:rPr>
              <a:t>Access at:</a:t>
            </a:r>
          </a:p>
          <a:p>
            <a:r>
              <a:rPr lang="en-AU" sz="2400" dirty="0"/>
              <a:t>https://www.uac.edu.au/course-compass/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665529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23528" y="267493"/>
            <a:ext cx="8496944" cy="864097"/>
          </a:xfrm>
        </p:spPr>
        <p:txBody>
          <a:bodyPr/>
          <a:lstStyle/>
          <a:p>
            <a:r>
              <a:rPr lang="en-AU" dirty="0"/>
              <a:t>STEP 2: APPLY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0" y="1275606"/>
            <a:ext cx="8820472" cy="3240827"/>
          </a:xfrm>
        </p:spPr>
        <p:txBody>
          <a:bodyPr/>
          <a:lstStyle/>
          <a:p>
            <a:pPr lvl="1">
              <a:lnSpc>
                <a:spcPct val="150000"/>
              </a:lnSpc>
            </a:pPr>
            <a:r>
              <a:rPr lang="en-AU" sz="2400" b="0" dirty="0"/>
              <a:t>Applications open 3 April 2019.</a:t>
            </a:r>
          </a:p>
          <a:p>
            <a:pPr marL="914400" lvl="1" indent="-457200">
              <a:lnSpc>
                <a:spcPct val="150000"/>
              </a:lnSpc>
              <a:buAutoNum type="arabicParenR"/>
            </a:pPr>
            <a:r>
              <a:rPr lang="en-AU" dirty="0"/>
              <a:t>Apply</a:t>
            </a:r>
            <a:r>
              <a:rPr lang="en-AU" b="0" dirty="0"/>
              <a:t> online using your UAC PIN and NESA student number.</a:t>
            </a:r>
          </a:p>
          <a:p>
            <a:pPr marL="914400" lvl="1" indent="-457200">
              <a:lnSpc>
                <a:spcPct val="150000"/>
              </a:lnSpc>
              <a:buAutoNum type="arabicParenR"/>
            </a:pPr>
            <a:r>
              <a:rPr lang="en-AU" dirty="0"/>
              <a:t>List</a:t>
            </a:r>
            <a:r>
              <a:rPr lang="en-AU" b="0" dirty="0"/>
              <a:t> up to 5 courses in your order of preference.</a:t>
            </a:r>
          </a:p>
          <a:p>
            <a:pPr marL="914400" lvl="1" indent="-457200">
              <a:lnSpc>
                <a:spcPct val="150000"/>
              </a:lnSpc>
              <a:buAutoNum type="arabicParenR"/>
            </a:pPr>
            <a:r>
              <a:rPr lang="en-AU" dirty="0"/>
              <a:t>Pay</a:t>
            </a:r>
            <a:r>
              <a:rPr lang="en-AU" b="0" dirty="0"/>
              <a:t> processing charge.</a:t>
            </a:r>
          </a:p>
          <a:p>
            <a:pPr marL="914400" lvl="1" indent="-457200">
              <a:lnSpc>
                <a:spcPct val="150000"/>
              </a:lnSpc>
              <a:buAutoNum type="arabicParenR"/>
            </a:pPr>
            <a:r>
              <a:rPr lang="en-AU" dirty="0"/>
              <a:t>Additional</a:t>
            </a:r>
            <a:r>
              <a:rPr lang="en-AU" b="0" dirty="0"/>
              <a:t> applications (EAS/ES/SRS).</a:t>
            </a:r>
          </a:p>
        </p:txBody>
      </p:sp>
    </p:spTree>
    <p:extLst>
      <p:ext uri="{BB962C8B-B14F-4D97-AF65-F5344CB8AC3E}">
        <p14:creationId xmlns:p14="http://schemas.microsoft.com/office/powerpoint/2010/main" val="408098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308304" y="4587974"/>
            <a:ext cx="1656184" cy="5555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316" y="269292"/>
            <a:ext cx="8426792" cy="460196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 bwMode="auto">
          <a:xfrm>
            <a:off x="-1" y="597883"/>
            <a:ext cx="4871927" cy="43200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16000" tIns="36000" rIns="91440" bIns="36000" numCol="1" rtlCol="0" anchor="ctr" anchorCtr="0" compatLnSpc="1">
            <a:prstTxWarp prst="textNoShape">
              <a:avLst/>
            </a:prstTxWarp>
          </a:bodyPr>
          <a:lstStyle/>
          <a:p>
            <a:pPr marL="179388" eaLnBrk="1" hangingPunct="1"/>
            <a:r>
              <a:rPr lang="en-US" sz="2400" b="1" dirty="0">
                <a:solidFill>
                  <a:schemeClr val="bg1"/>
                </a:solidFill>
              </a:rPr>
              <a:t>Educational Access Schemes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0" y="1177003"/>
            <a:ext cx="5796136" cy="43200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16000" tIns="36000" rIns="91440" bIns="36000" numCol="1" rtlCol="0" anchor="ctr" anchorCtr="0" compatLnSpc="1">
            <a:prstTxWarp prst="textNoShape">
              <a:avLst/>
            </a:prstTxWarp>
          </a:bodyPr>
          <a:lstStyle/>
          <a:p>
            <a:pPr marL="179388"/>
            <a:r>
              <a:rPr lang="en-US" sz="2400" b="1" dirty="0">
                <a:solidFill>
                  <a:schemeClr val="bg1"/>
                </a:solidFill>
              </a:rPr>
              <a:t>Schools Recommendation Schemes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-1" y="1756123"/>
            <a:ext cx="3419873" cy="43200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16000" tIns="36000" rIns="91440" bIns="36000" numCol="1" rtlCol="0" anchor="ctr" anchorCtr="0" compatLnSpc="1">
            <a:prstTxWarp prst="textNoShape">
              <a:avLst/>
            </a:prstTxWarp>
          </a:bodyPr>
          <a:lstStyle/>
          <a:p>
            <a:pPr marL="179388" eaLnBrk="1" hangingPunct="1"/>
            <a:r>
              <a:rPr lang="en-US" sz="2400" b="1" dirty="0">
                <a:solidFill>
                  <a:schemeClr val="bg1"/>
                </a:solidFill>
              </a:rPr>
              <a:t>Equity Scholarships</a:t>
            </a:r>
          </a:p>
        </p:txBody>
      </p:sp>
    </p:spTree>
    <p:extLst>
      <p:ext uri="{BB962C8B-B14F-4D97-AF65-F5344CB8AC3E}">
        <p14:creationId xmlns:p14="http://schemas.microsoft.com/office/powerpoint/2010/main" val="565564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EDUCATIONAL ACCESS SCHEMES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75606"/>
            <a:ext cx="8820472" cy="3528392"/>
          </a:xfrm>
        </p:spPr>
        <p:txBody>
          <a:bodyPr/>
          <a:lstStyle/>
          <a:p>
            <a:pPr marL="742950" lvl="1" indent="-285750">
              <a:buFont typeface="Arial" panose="020B0604020202020204" pitchFamily="34" charset="0"/>
              <a:buChar char="‒"/>
            </a:pPr>
            <a:r>
              <a:rPr lang="en-AU" sz="2000" dirty="0"/>
              <a:t>For students whose studies were negatively affected as a result of circumstances beyond their control or choosing.</a:t>
            </a:r>
          </a:p>
          <a:p>
            <a:pPr marL="742950" lvl="1" indent="-285750">
              <a:buFont typeface="Arial" panose="020B0604020202020204" pitchFamily="34" charset="0"/>
              <a:buChar char="‒"/>
            </a:pPr>
            <a:r>
              <a:rPr lang="en-AU" sz="2000" dirty="0"/>
              <a:t>Apply online by Sept to receive eligibility notice before ATAR release.</a:t>
            </a:r>
          </a:p>
          <a:p>
            <a:pPr marL="742950" lvl="1" indent="-285750">
              <a:buFont typeface="Arial" panose="020B0604020202020204" pitchFamily="34" charset="0"/>
              <a:buChar char="‒"/>
            </a:pPr>
            <a:r>
              <a:rPr lang="en-AU" sz="2000" dirty="0"/>
              <a:t>Disadvantage lasting </a:t>
            </a:r>
            <a:r>
              <a:rPr lang="en-AU" sz="2000" b="1" dirty="0"/>
              <a:t>6 months or longer </a:t>
            </a:r>
          </a:p>
          <a:p>
            <a:pPr marL="742950" lvl="1" indent="-285750">
              <a:buFont typeface="Arial" panose="020B0604020202020204" pitchFamily="34" charset="0"/>
              <a:buChar char="‒"/>
            </a:pPr>
            <a:r>
              <a:rPr lang="en-AU" sz="2000" dirty="0"/>
              <a:t>Educational Impact Statement is a statement provided by your school in support of your application.</a:t>
            </a:r>
          </a:p>
          <a:p>
            <a:pPr marL="742950" lvl="1" indent="-285750">
              <a:buFont typeface="Arial" panose="020B0604020202020204" pitchFamily="34" charset="0"/>
              <a:buChar char="‒"/>
            </a:pPr>
            <a:r>
              <a:rPr lang="en-AU" sz="2000" dirty="0"/>
              <a:t>If successful under EAS your selection rank may be increased. </a:t>
            </a:r>
          </a:p>
          <a:p>
            <a:pPr marL="457200" lvl="1" indent="0">
              <a:buNone/>
            </a:pPr>
            <a:endParaRPr lang="en-AU" sz="1600" dirty="0"/>
          </a:p>
        </p:txBody>
      </p:sp>
    </p:spTree>
    <p:extLst>
      <p:ext uri="{BB962C8B-B14F-4D97-AF65-F5344CB8AC3E}">
        <p14:creationId xmlns:p14="http://schemas.microsoft.com/office/powerpoint/2010/main" val="1454988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23478"/>
            <a:ext cx="8496944" cy="857250"/>
          </a:xfrm>
        </p:spPr>
        <p:txBody>
          <a:bodyPr/>
          <a:lstStyle/>
          <a:p>
            <a:r>
              <a:rPr lang="en-AU" dirty="0"/>
              <a:t>SCHOOLS RECOMMENDATION SCHEMES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03598"/>
            <a:ext cx="8496944" cy="3789704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‒"/>
            </a:pPr>
            <a:r>
              <a:rPr lang="en-AU" sz="2000" dirty="0"/>
              <a:t>Early offer schemes.</a:t>
            </a:r>
          </a:p>
          <a:p>
            <a:pPr lvl="1">
              <a:buFont typeface="Arial" panose="020B0604020202020204" pitchFamily="34" charset="0"/>
              <a:buChar char="‒"/>
            </a:pPr>
            <a:r>
              <a:rPr lang="en-AU" sz="2000" dirty="0"/>
              <a:t>Online application opens 3 April. </a:t>
            </a:r>
          </a:p>
          <a:p>
            <a:pPr lvl="1">
              <a:buFont typeface="Arial" panose="020B0604020202020204" pitchFamily="34" charset="0"/>
              <a:buChar char="‒"/>
            </a:pPr>
            <a:r>
              <a:rPr lang="en-AU" sz="2000" dirty="0"/>
              <a:t>Submit your undergraduate application first.</a:t>
            </a:r>
          </a:p>
          <a:p>
            <a:pPr lvl="1">
              <a:buFont typeface="Arial" panose="020B0604020202020204" pitchFamily="34" charset="0"/>
              <a:buChar char="‒"/>
            </a:pPr>
            <a:r>
              <a:rPr lang="en-AU" sz="2000" dirty="0"/>
              <a:t>Not all courses are offered through SRS.</a:t>
            </a:r>
          </a:p>
          <a:p>
            <a:pPr lvl="1">
              <a:buFont typeface="Arial" panose="020B0604020202020204" pitchFamily="34" charset="0"/>
              <a:buChar char="‒"/>
            </a:pPr>
            <a:r>
              <a:rPr lang="en-AU" sz="2000" dirty="0"/>
              <a:t>Institutions may use your: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AU" sz="2000" dirty="0"/>
              <a:t>Year 11 results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AU" sz="2000" dirty="0"/>
              <a:t>school’s rating of your aptitudes and abilities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AU" sz="2000" dirty="0"/>
              <a:t>EAS application (if applicable).</a:t>
            </a:r>
          </a:p>
          <a:p>
            <a:pPr lvl="1">
              <a:buFont typeface="Arial" panose="020B0604020202020204" pitchFamily="34" charset="0"/>
              <a:buChar char="‒"/>
            </a:pPr>
            <a:r>
              <a:rPr lang="en-AU" sz="2000" dirty="0"/>
              <a:t>Conditional and unconditional offers.</a:t>
            </a:r>
          </a:p>
          <a:p>
            <a:pPr marL="0" lvl="1" indent="0">
              <a:buNone/>
            </a:pPr>
            <a:endParaRPr lang="en-AU" sz="1600" dirty="0"/>
          </a:p>
        </p:txBody>
      </p:sp>
    </p:spTree>
    <p:extLst>
      <p:ext uri="{BB962C8B-B14F-4D97-AF65-F5344CB8AC3E}">
        <p14:creationId xmlns:p14="http://schemas.microsoft.com/office/powerpoint/2010/main" val="2719855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EQUITY SCHOLARSHIPS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53796"/>
            <a:ext cx="8496944" cy="3594218"/>
          </a:xfrm>
        </p:spPr>
        <p:txBody>
          <a:bodyPr/>
          <a:lstStyle/>
          <a:p>
            <a:pPr marL="285750" indent="-285750">
              <a:buClr>
                <a:schemeClr val="bg2"/>
              </a:buClr>
              <a:buFont typeface="Arial" panose="020B0604020202020204" pitchFamily="34" charset="0"/>
              <a:buChar char="‒"/>
            </a:pPr>
            <a:r>
              <a:rPr lang="en-AU" sz="2000" dirty="0"/>
              <a:t>For students who are most in need of financial support while studying.</a:t>
            </a:r>
          </a:p>
          <a:p>
            <a:pPr marL="285750" indent="-285750">
              <a:buClr>
                <a:schemeClr val="bg2"/>
              </a:buClr>
              <a:buFont typeface="Arial" panose="020B0604020202020204" pitchFamily="34" charset="0"/>
              <a:buChar char="‒"/>
            </a:pPr>
            <a:r>
              <a:rPr lang="en-AU" sz="2000" dirty="0"/>
              <a:t>Most scholarships are awarded to applicants who receive Centrelink payments and/or who can demonstrate additional types of disadvantage.</a:t>
            </a:r>
          </a:p>
          <a:p>
            <a:pPr marL="285750" indent="-285750">
              <a:buClr>
                <a:schemeClr val="bg2"/>
              </a:buClr>
              <a:buFont typeface="Arial" panose="020B0604020202020204" pitchFamily="34" charset="0"/>
              <a:buChar char="‒"/>
            </a:pPr>
            <a:r>
              <a:rPr lang="en-AU" sz="2000" dirty="0"/>
              <a:t>Apply online. </a:t>
            </a:r>
          </a:p>
          <a:p>
            <a:pPr marL="285750" indent="-285750">
              <a:buClr>
                <a:schemeClr val="bg2"/>
              </a:buClr>
              <a:buFont typeface="Arial" panose="020B0604020202020204" pitchFamily="34" charset="0"/>
              <a:buChar char="‒"/>
            </a:pPr>
            <a:r>
              <a:rPr lang="en-AU" sz="2000" dirty="0"/>
              <a:t>Submit your undergraduate application first.</a:t>
            </a:r>
          </a:p>
          <a:p>
            <a:pPr marL="285750" indent="-285750">
              <a:buClr>
                <a:schemeClr val="bg2"/>
              </a:buClr>
              <a:buFont typeface="Arial" panose="020B0604020202020204" pitchFamily="34" charset="0"/>
              <a:buChar char="‒"/>
            </a:pPr>
            <a:r>
              <a:rPr lang="en-AU" sz="2000" dirty="0"/>
              <a:t>Supporting documents will be needed and can be uploaded online to your application.</a:t>
            </a:r>
          </a:p>
          <a:p>
            <a:endParaRPr lang="en-AU" sz="1600" dirty="0"/>
          </a:p>
        </p:txBody>
      </p:sp>
    </p:spTree>
    <p:extLst>
      <p:ext uri="{BB962C8B-B14F-4D97-AF65-F5344CB8AC3E}">
        <p14:creationId xmlns:p14="http://schemas.microsoft.com/office/powerpoint/2010/main" val="2363146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C1F70-9FFE-429A-BF78-07218F36E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3: MANAGE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02998A-BF8F-4424-AE8A-04AA344070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Clr>
                <a:srgbClr val="00B050"/>
              </a:buClr>
              <a:buFont typeface="Arial" panose="020B0604020202020204" pitchFamily="34" charset="0"/>
              <a:buChar char="‒"/>
            </a:pPr>
            <a:r>
              <a:rPr lang="en-AU" dirty="0"/>
              <a:t>Understand your selection rank</a:t>
            </a:r>
          </a:p>
          <a:p>
            <a:pPr marL="342900" indent="-342900">
              <a:buClr>
                <a:srgbClr val="00B050"/>
              </a:buClr>
              <a:buFont typeface="Arial" panose="020B0604020202020204" pitchFamily="34" charset="0"/>
              <a:buChar char="‒"/>
            </a:pPr>
            <a:r>
              <a:rPr lang="en-AU" dirty="0"/>
              <a:t>Research adjustment factors</a:t>
            </a:r>
          </a:p>
          <a:p>
            <a:pPr marL="342900" indent="-342900">
              <a:buClr>
                <a:srgbClr val="00B050"/>
              </a:buClr>
              <a:buFont typeface="Arial" panose="020B0604020202020204" pitchFamily="34" charset="0"/>
              <a:buChar char="‒"/>
            </a:pPr>
            <a:r>
              <a:rPr lang="en-AU" dirty="0"/>
              <a:t>When and how to change your preferences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52824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dirty="0"/>
              <a:t>WHAT IS UAC?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en-AU" dirty="0"/>
              <a:t>UAC processes applications for:</a:t>
            </a:r>
            <a:endParaRPr lang="en-AU" sz="1000" dirty="0"/>
          </a:p>
          <a:p>
            <a:pPr lvl="2"/>
            <a:r>
              <a:rPr lang="en-AU" sz="2000" dirty="0"/>
              <a:t>University Entry</a:t>
            </a:r>
          </a:p>
          <a:p>
            <a:pPr lvl="2"/>
            <a:r>
              <a:rPr lang="en-AU" sz="2000" dirty="0"/>
              <a:t>College Entry</a:t>
            </a:r>
          </a:p>
          <a:p>
            <a:pPr lvl="2"/>
            <a:r>
              <a:rPr lang="en-AU" sz="2000" dirty="0"/>
              <a:t>Schools Recommendation Scheme </a:t>
            </a:r>
          </a:p>
          <a:p>
            <a:pPr lvl="2"/>
            <a:r>
              <a:rPr lang="en-AU" sz="2000" dirty="0"/>
              <a:t>Educational Access Schemes </a:t>
            </a:r>
          </a:p>
          <a:p>
            <a:pPr lvl="2"/>
            <a:r>
              <a:rPr lang="en-AU" sz="2000" dirty="0"/>
              <a:t>Equity Scholarships 	</a:t>
            </a:r>
          </a:p>
          <a:p>
            <a:pPr marL="360000" lvl="2" indent="0">
              <a:buNone/>
            </a:pPr>
            <a:endParaRPr lang="en-AU" sz="2000" dirty="0"/>
          </a:p>
          <a:p>
            <a:pPr marL="0" lvl="1" indent="0">
              <a:buNone/>
            </a:pPr>
            <a:r>
              <a:rPr lang="en-AU" dirty="0"/>
              <a:t>Calculates the ATAR for NSW HSC students.</a:t>
            </a:r>
          </a:p>
        </p:txBody>
      </p:sp>
    </p:spTree>
    <p:extLst>
      <p:ext uri="{BB962C8B-B14F-4D97-AF65-F5344CB8AC3E}">
        <p14:creationId xmlns:p14="http://schemas.microsoft.com/office/powerpoint/2010/main" val="1965889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23326" y="123478"/>
            <a:ext cx="8496944" cy="864097"/>
          </a:xfrm>
        </p:spPr>
        <p:txBody>
          <a:bodyPr/>
          <a:lstStyle/>
          <a:p>
            <a:r>
              <a:rPr lang="en-US" dirty="0"/>
              <a:t>SELECTION RANK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399526" y="3669902"/>
            <a:ext cx="8420744" cy="540000"/>
            <a:chOff x="409310" y="1777636"/>
            <a:chExt cx="8420744" cy="540000"/>
          </a:xfrm>
        </p:grpSpPr>
        <p:sp>
          <p:nvSpPr>
            <p:cNvPr id="4" name="Rectangle 3"/>
            <p:cNvSpPr/>
            <p:nvPr/>
          </p:nvSpPr>
          <p:spPr bwMode="auto">
            <a:xfrm>
              <a:off x="2565690" y="1777636"/>
              <a:ext cx="1951200" cy="540000"/>
            </a:xfrm>
            <a:prstGeom prst="rect">
              <a:avLst/>
            </a:prstGeom>
            <a:solidFill>
              <a:schemeClr val="tx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AU" sz="1200" b="1" dirty="0">
                  <a:solidFill>
                    <a:schemeClr val="accent2">
                      <a:lumMod val="20000"/>
                      <a:lumOff val="80000"/>
                    </a:schemeClr>
                  </a:solidFill>
                </a:rPr>
                <a:t>ATAR</a:t>
              </a:r>
              <a:endParaRPr kumimoji="0" lang="en-AU" sz="1200" b="1" i="0" u="none" strike="noStrike" cap="none" normalizeH="0" baseline="0" dirty="0">
                <a:ln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6878450" y="1777636"/>
              <a:ext cx="1951604" cy="540000"/>
            </a:xfrm>
            <a:prstGeom prst="rect">
              <a:avLst/>
            </a:prstGeom>
            <a:solidFill>
              <a:schemeClr val="tx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sz="1200" b="1" i="0" u="none" strike="noStrike" cap="none" normalizeH="0" baseline="0" dirty="0">
                  <a:ln>
                    <a:noFill/>
                  </a:ln>
                  <a:solidFill>
                    <a:schemeClr val="accent2">
                      <a:lumMod val="20000"/>
                      <a:lumOff val="80000"/>
                    </a:schemeClr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ADDITIONAL SELECTION CRITERIA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4722070" y="1777636"/>
              <a:ext cx="1951200" cy="540000"/>
            </a:xfrm>
            <a:prstGeom prst="rect">
              <a:avLst/>
            </a:prstGeom>
            <a:solidFill>
              <a:schemeClr val="tx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sz="1200" b="1" i="0" u="none" strike="noStrike" cap="none" normalizeH="0" baseline="0" dirty="0">
                  <a:ln>
                    <a:noFill/>
                  </a:ln>
                  <a:solidFill>
                    <a:schemeClr val="accent2">
                      <a:lumMod val="20000"/>
                      <a:lumOff val="80000"/>
                    </a:schemeClr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ADJUSTMENT FACTORS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409310" y="1777636"/>
              <a:ext cx="1951200" cy="540000"/>
            </a:xfrm>
            <a:prstGeom prst="rect">
              <a:avLst/>
            </a:prstGeom>
            <a:solidFill>
              <a:schemeClr val="tx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sz="1200" b="1" i="0" u="none" strike="noStrike" cap="none" normalizeH="0" baseline="0" dirty="0">
                  <a:ln>
                    <a:noFill/>
                  </a:ln>
                  <a:solidFill>
                    <a:schemeClr val="accent2">
                      <a:lumMod val="20000"/>
                      <a:lumOff val="80000"/>
                    </a:schemeClr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SELECTION RANK</a:t>
              </a:r>
            </a:p>
          </p:txBody>
        </p:sp>
        <p:sp>
          <p:nvSpPr>
            <p:cNvPr id="5" name="Cross 4"/>
            <p:cNvSpPr/>
            <p:nvPr/>
          </p:nvSpPr>
          <p:spPr bwMode="auto">
            <a:xfrm>
              <a:off x="6557218" y="1858852"/>
              <a:ext cx="432048" cy="406834"/>
            </a:xfrm>
            <a:prstGeom prst="plus">
              <a:avLst>
                <a:gd name="adj" fmla="val 36852"/>
              </a:avLst>
            </a:prstGeom>
            <a:solidFill>
              <a:schemeClr val="bg2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A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Cross 10"/>
            <p:cNvSpPr/>
            <p:nvPr/>
          </p:nvSpPr>
          <p:spPr bwMode="auto">
            <a:xfrm>
              <a:off x="4403456" y="1858852"/>
              <a:ext cx="432048" cy="406834"/>
            </a:xfrm>
            <a:prstGeom prst="plus">
              <a:avLst>
                <a:gd name="adj" fmla="val 36852"/>
              </a:avLst>
            </a:prstGeom>
            <a:solidFill>
              <a:schemeClr val="bg2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A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Equal 5"/>
            <p:cNvSpPr/>
            <p:nvPr/>
          </p:nvSpPr>
          <p:spPr bwMode="auto">
            <a:xfrm>
              <a:off x="2249694" y="1846245"/>
              <a:ext cx="432048" cy="432048"/>
            </a:xfrm>
            <a:prstGeom prst="mathEqual">
              <a:avLst/>
            </a:prstGeom>
            <a:solidFill>
              <a:schemeClr val="bg2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A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0" y="1203598"/>
            <a:ext cx="8820270" cy="2871110"/>
          </a:xfrm>
        </p:spPr>
        <p:txBody>
          <a:bodyPr/>
          <a:lstStyle/>
          <a:p>
            <a:pPr marL="800100" lvl="1" indent="-342900">
              <a:buFont typeface="Arial" panose="020B0604020202020204" pitchFamily="34" charset="0"/>
              <a:buChar char="‒"/>
            </a:pPr>
            <a:r>
              <a:rPr lang="en-AU" b="0" dirty="0"/>
              <a:t>The selection rank is the rank or number that universities use to make offers to students.</a:t>
            </a:r>
          </a:p>
          <a:p>
            <a:pPr marL="800100" lvl="1" indent="-342900">
              <a:buFont typeface="Arial" panose="020B0604020202020204" pitchFamily="34" charset="0"/>
              <a:buChar char="‒"/>
            </a:pPr>
            <a:r>
              <a:rPr lang="en-AU" b="0" dirty="0"/>
              <a:t>Your selection rank can be: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AU" sz="2000" b="0" dirty="0"/>
              <a:t>ATAR only 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AU" sz="2000" b="0" dirty="0"/>
              <a:t>ATAR + adjustment factors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AU" sz="2000" b="0" dirty="0"/>
              <a:t>ATAR + adjustments + addition selection criteria.</a:t>
            </a:r>
          </a:p>
          <a:p>
            <a:pPr lvl="1">
              <a:lnSpc>
                <a:spcPct val="150000"/>
              </a:lnSpc>
            </a:pPr>
            <a:endParaRPr lang="en-AU" sz="1600" b="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397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23528" y="0"/>
            <a:ext cx="8496944" cy="864097"/>
          </a:xfrm>
        </p:spPr>
        <p:txBody>
          <a:bodyPr/>
          <a:lstStyle/>
          <a:p>
            <a:r>
              <a:rPr lang="en-US" dirty="0"/>
              <a:t>ADJUSTMENT FACTORS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287524" y="987574"/>
            <a:ext cx="8568952" cy="216024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85750" lvl="1" indent="-285750">
              <a:buClr>
                <a:srgbClr val="00B050"/>
              </a:buClr>
              <a:buFont typeface="Arial" panose="020B0604020202020204" pitchFamily="34" charset="0"/>
              <a:buChar char="‒"/>
            </a:pPr>
            <a:r>
              <a:rPr lang="en-AU" sz="2400" dirty="0"/>
              <a:t>Used to increase your selection rank.</a:t>
            </a:r>
          </a:p>
          <a:p>
            <a:pPr marL="285750" lvl="1" indent="-285750">
              <a:buClr>
                <a:srgbClr val="00B050"/>
              </a:buClr>
              <a:buFont typeface="Arial" panose="020B0604020202020204" pitchFamily="34" charset="0"/>
              <a:buChar char="‒"/>
            </a:pPr>
            <a:r>
              <a:rPr lang="en-AU" sz="2400" b="1" dirty="0"/>
              <a:t>DO NOT </a:t>
            </a:r>
            <a:r>
              <a:rPr lang="en-AU" sz="2400" dirty="0"/>
              <a:t>change your ATAR.</a:t>
            </a:r>
          </a:p>
          <a:p>
            <a:pPr marL="0" lvl="1"/>
            <a:endParaRPr lang="en-AU" sz="2400" dirty="0"/>
          </a:p>
          <a:p>
            <a:pPr marL="0" lvl="1"/>
            <a:endParaRPr lang="en-AU" sz="2400" dirty="0"/>
          </a:p>
          <a:p>
            <a:pPr marL="0" lvl="1"/>
            <a:r>
              <a:rPr lang="en-AU" sz="2400" dirty="0"/>
              <a:t>Four types:</a:t>
            </a:r>
          </a:p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9E91C2-5F46-47EC-A726-78870D361C2F}"/>
              </a:ext>
            </a:extLst>
          </p:cNvPr>
          <p:cNvSpPr txBox="1"/>
          <p:nvPr/>
        </p:nvSpPr>
        <p:spPr>
          <a:xfrm>
            <a:off x="323528" y="3071024"/>
            <a:ext cx="4248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en-AU" sz="2400" dirty="0"/>
              <a:t>Subject adjustments</a:t>
            </a:r>
          </a:p>
          <a:p>
            <a:pPr marL="342900" indent="-342900"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en-AU" sz="2400" dirty="0"/>
              <a:t>Location adjustments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4E95800-96BC-42CF-A9B4-70CAB23A1E67}"/>
              </a:ext>
            </a:extLst>
          </p:cNvPr>
          <p:cNvSpPr txBox="1"/>
          <p:nvPr/>
        </p:nvSpPr>
        <p:spPr>
          <a:xfrm>
            <a:off x="4572000" y="3071024"/>
            <a:ext cx="43024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en-AU" sz="2400" dirty="0"/>
              <a:t>Equity adjustments</a:t>
            </a:r>
          </a:p>
          <a:p>
            <a:pPr marL="285750" indent="-285750"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en-AU" sz="2400" dirty="0"/>
              <a:t>Elite athlete and performer adjustments</a:t>
            </a:r>
          </a:p>
        </p:txBody>
      </p:sp>
    </p:spTree>
    <p:extLst>
      <p:ext uri="{BB962C8B-B14F-4D97-AF65-F5344CB8AC3E}">
        <p14:creationId xmlns:p14="http://schemas.microsoft.com/office/powerpoint/2010/main" val="1781768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23528" y="123478"/>
            <a:ext cx="8496944" cy="864097"/>
          </a:xfrm>
        </p:spPr>
        <p:txBody>
          <a:bodyPr/>
          <a:lstStyle/>
          <a:p>
            <a:r>
              <a:rPr lang="en-US" sz="2400" dirty="0"/>
              <a:t>ADJUSTMENT FACTORS &amp; LOWEST SELECTION RANK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6E127A2C-36C5-4D2A-8A63-8931D38F7C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588129"/>
              </p:ext>
            </p:extLst>
          </p:nvPr>
        </p:nvGraphicFramePr>
        <p:xfrm>
          <a:off x="107504" y="1203598"/>
          <a:ext cx="2952328" cy="30963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>
                  <a:extLst>
                    <a:ext uri="{9D8B030D-6E8A-4147-A177-3AD203B41FA5}">
                      <a16:colId xmlns:a16="http://schemas.microsoft.com/office/drawing/2014/main" val="439764035"/>
                    </a:ext>
                  </a:extLst>
                </a:gridCol>
              </a:tblGrid>
              <a:tr h="442335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solidFill>
                            <a:srgbClr val="FFFFFF"/>
                          </a:solidFill>
                        </a:rPr>
                        <a:t>ATAR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7331064"/>
                  </a:ext>
                </a:extLst>
              </a:tr>
              <a:tr h="442335">
                <a:tc>
                  <a:txBody>
                    <a:bodyPr/>
                    <a:lstStyle/>
                    <a:p>
                      <a:pPr algn="ctr"/>
                      <a:r>
                        <a:rPr lang="en-AU" sz="1200" dirty="0">
                          <a:solidFill>
                            <a:srgbClr val="000000"/>
                          </a:solidFill>
                        </a:rPr>
                        <a:t>Anthony (ATAR of 89.00)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250017"/>
                  </a:ext>
                </a:extLst>
              </a:tr>
              <a:tr h="442335">
                <a:tc>
                  <a:txBody>
                    <a:bodyPr/>
                    <a:lstStyle/>
                    <a:p>
                      <a:pPr algn="ctr"/>
                      <a:r>
                        <a:rPr lang="en-AU" sz="1200" dirty="0">
                          <a:solidFill>
                            <a:srgbClr val="000000"/>
                          </a:solidFill>
                        </a:rPr>
                        <a:t>Kim (ATAR of 86.00)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2270878"/>
                  </a:ext>
                </a:extLst>
              </a:tr>
              <a:tr h="442335">
                <a:tc>
                  <a:txBody>
                    <a:bodyPr/>
                    <a:lstStyle/>
                    <a:p>
                      <a:pPr algn="ctr"/>
                      <a:r>
                        <a:rPr lang="en-AU" sz="1200" dirty="0">
                          <a:solidFill>
                            <a:srgbClr val="000000"/>
                          </a:solidFill>
                        </a:rPr>
                        <a:t>Nicole (ATAR of 85.00)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231475"/>
                  </a:ext>
                </a:extLst>
              </a:tr>
              <a:tr h="442335">
                <a:tc>
                  <a:txBody>
                    <a:bodyPr/>
                    <a:lstStyle/>
                    <a:p>
                      <a:pPr algn="ctr"/>
                      <a:r>
                        <a:rPr lang="en-AU" sz="1200" dirty="0">
                          <a:solidFill>
                            <a:srgbClr val="000000"/>
                          </a:solidFill>
                        </a:rPr>
                        <a:t>Mitch (ATAR of 84.00) 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677385"/>
                  </a:ext>
                </a:extLst>
              </a:tr>
              <a:tr h="442335">
                <a:tc>
                  <a:txBody>
                    <a:bodyPr/>
                    <a:lstStyle/>
                    <a:p>
                      <a:pPr algn="ctr"/>
                      <a:r>
                        <a:rPr lang="en-AU" sz="1200" dirty="0">
                          <a:solidFill>
                            <a:srgbClr val="000000"/>
                          </a:solidFill>
                        </a:rPr>
                        <a:t>Jon (ATAR of 83.00) 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9252301"/>
                  </a:ext>
                </a:extLst>
              </a:tr>
              <a:tr h="442335">
                <a:tc>
                  <a:txBody>
                    <a:bodyPr/>
                    <a:lstStyle/>
                    <a:p>
                      <a:pPr algn="ctr"/>
                      <a:r>
                        <a:rPr lang="en-AU" sz="1200" dirty="0">
                          <a:solidFill>
                            <a:srgbClr val="000000"/>
                          </a:solidFill>
                        </a:rPr>
                        <a:t>Fiona (ATAR of 76.00)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9909354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7DF701F4-80DA-4774-AC38-928112C8AB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5354877"/>
              </p:ext>
            </p:extLst>
          </p:nvPr>
        </p:nvGraphicFramePr>
        <p:xfrm>
          <a:off x="5868146" y="1175843"/>
          <a:ext cx="3168350" cy="3124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8350">
                  <a:extLst>
                    <a:ext uri="{9D8B030D-6E8A-4147-A177-3AD203B41FA5}">
                      <a16:colId xmlns:a16="http://schemas.microsoft.com/office/drawing/2014/main" val="439764035"/>
                    </a:ext>
                  </a:extLst>
                </a:gridCol>
              </a:tblGrid>
              <a:tr h="487175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solidFill>
                            <a:srgbClr val="FFFFFF"/>
                          </a:solidFill>
                        </a:rPr>
                        <a:t>SR = ATAR + Adjustment Factors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7331064"/>
                  </a:ext>
                </a:extLst>
              </a:tr>
              <a:tr h="427925">
                <a:tc>
                  <a:txBody>
                    <a:bodyPr/>
                    <a:lstStyle/>
                    <a:p>
                      <a:pPr algn="ctr"/>
                      <a:r>
                        <a:rPr lang="en-AU" sz="1100" dirty="0">
                          <a:solidFill>
                            <a:srgbClr val="000000"/>
                          </a:solidFill>
                        </a:rPr>
                        <a:t>Anthony (ATAR of 89.00) </a:t>
                      </a:r>
                      <a:br>
                        <a:rPr lang="en-AU" sz="1100" dirty="0">
                          <a:solidFill>
                            <a:srgbClr val="000000"/>
                          </a:solidFill>
                        </a:rPr>
                      </a:br>
                      <a:r>
                        <a:rPr lang="en-AU" sz="1100" dirty="0">
                          <a:solidFill>
                            <a:srgbClr val="000000"/>
                          </a:solidFill>
                        </a:rPr>
                        <a:t>= 89.00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1645910"/>
                  </a:ext>
                </a:extLst>
              </a:tr>
              <a:tr h="427925">
                <a:tc>
                  <a:txBody>
                    <a:bodyPr/>
                    <a:lstStyle/>
                    <a:p>
                      <a:pPr algn="ctr"/>
                      <a:r>
                        <a:rPr lang="en-AU" sz="1100" dirty="0">
                          <a:solidFill>
                            <a:srgbClr val="000000"/>
                          </a:solidFill>
                        </a:rPr>
                        <a:t>Jon (ATAR of 83.00 + 5 Adj Pts) </a:t>
                      </a:r>
                      <a:br>
                        <a:rPr lang="en-AU" sz="1100" dirty="0">
                          <a:solidFill>
                            <a:srgbClr val="000000"/>
                          </a:solidFill>
                        </a:rPr>
                      </a:br>
                      <a:r>
                        <a:rPr lang="en-AU" sz="1100" dirty="0">
                          <a:solidFill>
                            <a:srgbClr val="000000"/>
                          </a:solidFill>
                        </a:rPr>
                        <a:t>= 88.00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8524988"/>
                  </a:ext>
                </a:extLst>
              </a:tr>
              <a:tr h="427925">
                <a:tc>
                  <a:txBody>
                    <a:bodyPr/>
                    <a:lstStyle/>
                    <a:p>
                      <a:pPr algn="ctr"/>
                      <a:r>
                        <a:rPr lang="en-AU" sz="1100" dirty="0">
                          <a:solidFill>
                            <a:srgbClr val="000000"/>
                          </a:solidFill>
                        </a:rPr>
                        <a:t>Nicole (ATAR of 85.00 + 2 Adj Pts) </a:t>
                      </a:r>
                      <a:br>
                        <a:rPr lang="en-AU" sz="1100" dirty="0">
                          <a:solidFill>
                            <a:srgbClr val="000000"/>
                          </a:solidFill>
                        </a:rPr>
                      </a:br>
                      <a:r>
                        <a:rPr lang="en-AU" sz="1100" dirty="0">
                          <a:solidFill>
                            <a:srgbClr val="000000"/>
                          </a:solidFill>
                        </a:rPr>
                        <a:t>= 87.00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9891543"/>
                  </a:ext>
                </a:extLst>
              </a:tr>
              <a:tr h="427925">
                <a:tc>
                  <a:txBody>
                    <a:bodyPr/>
                    <a:lstStyle/>
                    <a:p>
                      <a:pPr algn="ctr"/>
                      <a:r>
                        <a:rPr lang="en-AU" sz="1100" dirty="0">
                          <a:solidFill>
                            <a:srgbClr val="000000"/>
                          </a:solidFill>
                        </a:rPr>
                        <a:t>Kim (ATAR of 86.00) </a:t>
                      </a:r>
                      <a:br>
                        <a:rPr lang="en-AU" sz="1100" dirty="0">
                          <a:solidFill>
                            <a:srgbClr val="000000"/>
                          </a:solidFill>
                        </a:rPr>
                      </a:br>
                      <a:r>
                        <a:rPr lang="en-AU" sz="1100" dirty="0">
                          <a:solidFill>
                            <a:srgbClr val="000000"/>
                          </a:solidFill>
                        </a:rPr>
                        <a:t>= 86.00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3938796"/>
                  </a:ext>
                </a:extLst>
              </a:tr>
              <a:tr h="427925">
                <a:tc>
                  <a:txBody>
                    <a:bodyPr/>
                    <a:lstStyle/>
                    <a:p>
                      <a:pPr algn="ctr"/>
                      <a:r>
                        <a:rPr lang="en-AU" sz="1100" dirty="0">
                          <a:solidFill>
                            <a:srgbClr val="000000"/>
                          </a:solidFill>
                        </a:rPr>
                        <a:t>Fiona (ATAR of 76.00 + 9 Adj Pts) </a:t>
                      </a:r>
                      <a:br>
                        <a:rPr lang="en-AU" sz="1100" dirty="0">
                          <a:solidFill>
                            <a:srgbClr val="000000"/>
                          </a:solidFill>
                        </a:rPr>
                      </a:br>
                      <a:r>
                        <a:rPr lang="en-AU" sz="1100" dirty="0">
                          <a:solidFill>
                            <a:srgbClr val="000000"/>
                          </a:solidFill>
                        </a:rPr>
                        <a:t>= 85.00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7616857"/>
                  </a:ext>
                </a:extLst>
              </a:tr>
              <a:tr h="497298">
                <a:tc>
                  <a:txBody>
                    <a:bodyPr/>
                    <a:lstStyle/>
                    <a:p>
                      <a:pPr algn="ctr"/>
                      <a:r>
                        <a:rPr lang="en-AU" sz="1100" dirty="0">
                          <a:solidFill>
                            <a:srgbClr val="000000"/>
                          </a:solidFill>
                        </a:rPr>
                        <a:t>Mitch (ATAR of 84.00)</a:t>
                      </a:r>
                      <a:br>
                        <a:rPr lang="en-AU" sz="1100" dirty="0">
                          <a:solidFill>
                            <a:srgbClr val="000000"/>
                          </a:solidFill>
                        </a:rPr>
                      </a:br>
                      <a:r>
                        <a:rPr lang="en-AU" sz="1100" dirty="0">
                          <a:solidFill>
                            <a:srgbClr val="000000"/>
                          </a:solidFill>
                        </a:rPr>
                        <a:t>= 84.00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077995"/>
                  </a:ext>
                </a:extLst>
              </a:tr>
            </a:tbl>
          </a:graphicData>
        </a:graphic>
      </p:graphicFrame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8D08A511-C418-4E44-8680-543CF1BAB050}"/>
              </a:ext>
            </a:extLst>
          </p:cNvPr>
          <p:cNvCxnSpPr/>
          <p:nvPr/>
        </p:nvCxnSpPr>
        <p:spPr bwMode="auto">
          <a:xfrm>
            <a:off x="3131840" y="1851670"/>
            <a:ext cx="266429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Connector: Elbow 45">
            <a:extLst>
              <a:ext uri="{FF2B5EF4-FFF2-40B4-BE49-F238E27FC236}">
                <a16:creationId xmlns:a16="http://schemas.microsoft.com/office/drawing/2014/main" id="{99028119-3296-4D9E-865D-3D524018512F}"/>
              </a:ext>
            </a:extLst>
          </p:cNvPr>
          <p:cNvCxnSpPr/>
          <p:nvPr/>
        </p:nvCxnSpPr>
        <p:spPr bwMode="auto">
          <a:xfrm flipV="1">
            <a:off x="3131840" y="2283718"/>
            <a:ext cx="2664296" cy="1368152"/>
          </a:xfrm>
          <a:prstGeom prst="bentConnector3">
            <a:avLst>
              <a:gd name="adj1" fmla="val 21512"/>
            </a:avLst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Connector: Elbow 48">
            <a:extLst>
              <a:ext uri="{FF2B5EF4-FFF2-40B4-BE49-F238E27FC236}">
                <a16:creationId xmlns:a16="http://schemas.microsoft.com/office/drawing/2014/main" id="{FB0748B1-1758-4F0E-9E39-6BEC3595A8A4}"/>
              </a:ext>
            </a:extLst>
          </p:cNvPr>
          <p:cNvCxnSpPr/>
          <p:nvPr/>
        </p:nvCxnSpPr>
        <p:spPr bwMode="auto">
          <a:xfrm>
            <a:off x="3131840" y="2355726"/>
            <a:ext cx="2664296" cy="792088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A99C8565-84D8-481F-9CC3-9DF8D1CA6A41}"/>
              </a:ext>
            </a:extLst>
          </p:cNvPr>
          <p:cNvCxnSpPr/>
          <p:nvPr/>
        </p:nvCxnSpPr>
        <p:spPr bwMode="auto">
          <a:xfrm>
            <a:off x="3131840" y="2787774"/>
            <a:ext cx="266429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Connector: Elbow 54">
            <a:extLst>
              <a:ext uri="{FF2B5EF4-FFF2-40B4-BE49-F238E27FC236}">
                <a16:creationId xmlns:a16="http://schemas.microsoft.com/office/drawing/2014/main" id="{ED47D423-E577-4133-8069-ADC1CAE89163}"/>
              </a:ext>
            </a:extLst>
          </p:cNvPr>
          <p:cNvCxnSpPr/>
          <p:nvPr/>
        </p:nvCxnSpPr>
        <p:spPr bwMode="auto">
          <a:xfrm>
            <a:off x="3131840" y="3219822"/>
            <a:ext cx="2664296" cy="792088"/>
          </a:xfrm>
          <a:prstGeom prst="bentConnector3">
            <a:avLst>
              <a:gd name="adj1" fmla="val 7198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Connector: Elbow 57">
            <a:extLst>
              <a:ext uri="{FF2B5EF4-FFF2-40B4-BE49-F238E27FC236}">
                <a16:creationId xmlns:a16="http://schemas.microsoft.com/office/drawing/2014/main" id="{5B039C1A-F0D3-4306-8525-09136FE9668F}"/>
              </a:ext>
            </a:extLst>
          </p:cNvPr>
          <p:cNvCxnSpPr/>
          <p:nvPr/>
        </p:nvCxnSpPr>
        <p:spPr bwMode="auto">
          <a:xfrm flipV="1">
            <a:off x="3131840" y="3579862"/>
            <a:ext cx="2664296" cy="504055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8A764157-C9CF-43E3-B424-092F9CFD0F07}"/>
              </a:ext>
            </a:extLst>
          </p:cNvPr>
          <p:cNvSpPr txBox="1"/>
          <p:nvPr/>
        </p:nvSpPr>
        <p:spPr>
          <a:xfrm>
            <a:off x="5868146" y="3795886"/>
            <a:ext cx="3168350" cy="504055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txBody>
          <a:bodyPr wrap="square" rtlCol="0">
            <a:spAutoFit/>
          </a:bodyPr>
          <a:lstStyle/>
          <a:p>
            <a:endParaRPr lang="en-AU" dirty="0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29A4DCA3-701D-4E59-BD43-6B2932BA48D8}"/>
              </a:ext>
            </a:extLst>
          </p:cNvPr>
          <p:cNvSpPr txBox="1"/>
          <p:nvPr/>
        </p:nvSpPr>
        <p:spPr>
          <a:xfrm>
            <a:off x="5868146" y="3363838"/>
            <a:ext cx="3168350" cy="936103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txBody>
          <a:bodyPr wrap="square" rtlCol="0">
            <a:spAutoFit/>
          </a:bodyPr>
          <a:lstStyle/>
          <a:p>
            <a:endParaRPr lang="en-AU" dirty="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6254BAB2-6057-4C01-84FA-16B6AF4FA148}"/>
              </a:ext>
            </a:extLst>
          </p:cNvPr>
          <p:cNvSpPr txBox="1"/>
          <p:nvPr/>
        </p:nvSpPr>
        <p:spPr>
          <a:xfrm>
            <a:off x="5868146" y="2911366"/>
            <a:ext cx="3168350" cy="1368151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txBody>
          <a:bodyPr wrap="square" rtlCol="0">
            <a:spAutoFit/>
          </a:bodyPr>
          <a:lstStyle/>
          <a:p>
            <a:endParaRPr lang="en-AU" dirty="0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CDDB47DC-24CD-442E-B192-E5C00BE8C4C3}"/>
              </a:ext>
            </a:extLst>
          </p:cNvPr>
          <p:cNvSpPr txBox="1"/>
          <p:nvPr/>
        </p:nvSpPr>
        <p:spPr>
          <a:xfrm>
            <a:off x="5868146" y="2561089"/>
            <a:ext cx="3168350" cy="180019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txBody>
          <a:bodyPr wrap="square" rtlCol="0">
            <a:spAutoFit/>
          </a:bodyPr>
          <a:lstStyle/>
          <a:p>
            <a:endParaRPr lang="en-AU" dirty="0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FFF656B6-701C-4B23-A65B-87C17CE04DFD}"/>
              </a:ext>
            </a:extLst>
          </p:cNvPr>
          <p:cNvSpPr txBox="1"/>
          <p:nvPr/>
        </p:nvSpPr>
        <p:spPr>
          <a:xfrm>
            <a:off x="5868144" y="2082340"/>
            <a:ext cx="3168350" cy="223222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txBody>
          <a:bodyPr wrap="square" rtlCol="0">
            <a:spAutoFit/>
          </a:bodyPr>
          <a:lstStyle/>
          <a:p>
            <a:endParaRPr lang="en-AU" dirty="0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6B93480D-55B5-4F2E-8905-3B6399BE494C}"/>
              </a:ext>
            </a:extLst>
          </p:cNvPr>
          <p:cNvSpPr txBox="1"/>
          <p:nvPr/>
        </p:nvSpPr>
        <p:spPr>
          <a:xfrm>
            <a:off x="5868144" y="1650296"/>
            <a:ext cx="3168350" cy="2664266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txBody>
          <a:bodyPr wrap="square" rtlCol="0">
            <a:spAutoFit/>
          </a:bodyPr>
          <a:lstStyle/>
          <a:p>
            <a:endParaRPr lang="en-AU" dirty="0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DC1F2527-B725-410A-842E-528AAD12B83F}"/>
              </a:ext>
            </a:extLst>
          </p:cNvPr>
          <p:cNvSpPr txBox="1"/>
          <p:nvPr/>
        </p:nvSpPr>
        <p:spPr>
          <a:xfrm>
            <a:off x="5868144" y="1161222"/>
            <a:ext cx="3168350" cy="3124095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txBody>
          <a:bodyPr wrap="square" rtlCol="0">
            <a:spAutoFit/>
          </a:bodyPr>
          <a:lstStyle/>
          <a:p>
            <a:endParaRPr lang="en-AU" dirty="0"/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069A01E0-86F7-4BAF-B426-F3E6558002DC}"/>
              </a:ext>
            </a:extLst>
          </p:cNvPr>
          <p:cNvCxnSpPr>
            <a:cxnSpLocks/>
          </p:cNvCxnSpPr>
          <p:nvPr/>
        </p:nvCxnSpPr>
        <p:spPr bwMode="auto">
          <a:xfrm>
            <a:off x="5868144" y="2925793"/>
            <a:ext cx="316835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8" name="TextBox 87">
            <a:extLst>
              <a:ext uri="{FF2B5EF4-FFF2-40B4-BE49-F238E27FC236}">
                <a16:creationId xmlns:a16="http://schemas.microsoft.com/office/drawing/2014/main" id="{683AE19C-5394-4E16-8B70-28DFB92BC5FF}"/>
              </a:ext>
            </a:extLst>
          </p:cNvPr>
          <p:cNvSpPr txBox="1"/>
          <p:nvPr/>
        </p:nvSpPr>
        <p:spPr>
          <a:xfrm>
            <a:off x="3203848" y="1707654"/>
            <a:ext cx="2520280" cy="2185214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marL="0" lvl="1" algn="ctr"/>
            <a:r>
              <a:rPr lang="en-AU" dirty="0">
                <a:solidFill>
                  <a:srgbClr val="000000"/>
                </a:solidFill>
              </a:rPr>
              <a:t>Therefore, the lowest selection rank for that year would be 87.</a:t>
            </a:r>
            <a:endParaRPr lang="en-AU" sz="1600" dirty="0">
              <a:solidFill>
                <a:srgbClr val="000000"/>
              </a:solidFill>
            </a:endParaRPr>
          </a:p>
          <a:p>
            <a:pPr lvl="1" algn="ctr"/>
            <a:endParaRPr lang="en-AU" sz="1600" dirty="0">
              <a:solidFill>
                <a:srgbClr val="000000"/>
              </a:solidFill>
            </a:endParaRPr>
          </a:p>
          <a:p>
            <a:pPr marL="0" lvl="1" algn="ctr"/>
            <a:r>
              <a:rPr lang="en-AU" sz="1600" dirty="0">
                <a:solidFill>
                  <a:srgbClr val="000000"/>
                </a:solidFill>
              </a:rPr>
              <a:t>Remember, adjustment factors DO NOT change your ATAR.</a:t>
            </a:r>
            <a:endParaRPr lang="en-AU" sz="1400" dirty="0">
              <a:solidFill>
                <a:srgbClr val="000000"/>
              </a:solidFill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56808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75" grpId="0" animBg="1"/>
      <p:bldP spid="76" grpId="0" animBg="1"/>
      <p:bldP spid="77" grpId="0" animBg="1"/>
      <p:bldP spid="80" grpId="0" animBg="1"/>
      <p:bldP spid="81" grpId="0" animBg="1"/>
      <p:bldP spid="82" grpId="0" animBg="1"/>
      <p:bldP spid="8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18D0F-1F62-4F28-B976-3F592956EE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23528" y="1347614"/>
            <a:ext cx="8496943" cy="3233911"/>
          </a:xfrm>
        </p:spPr>
        <p:txBody>
          <a:bodyPr/>
          <a:lstStyle/>
          <a:p>
            <a:pPr marL="0" lvl="1" indent="0">
              <a:buNone/>
            </a:pPr>
            <a:r>
              <a:rPr lang="en-AU" sz="2400" dirty="0"/>
              <a:t>Once you know your ATAR, review your preferences.</a:t>
            </a:r>
          </a:p>
          <a:p>
            <a:pPr lvl="1">
              <a:buClr>
                <a:srgbClr val="00B050"/>
              </a:buClr>
              <a:buFont typeface="Arial" panose="020B0604020202020204" pitchFamily="34" charset="0"/>
              <a:buChar char="‒"/>
            </a:pPr>
            <a:r>
              <a:rPr lang="en-AU" sz="2400" dirty="0"/>
              <a:t>Research adjustment factors. </a:t>
            </a:r>
          </a:p>
          <a:p>
            <a:pPr lvl="1">
              <a:buClr>
                <a:srgbClr val="00B050"/>
              </a:buClr>
              <a:buFont typeface="Arial" panose="020B0604020202020204" pitchFamily="34" charset="0"/>
              <a:buChar char="‒"/>
            </a:pPr>
            <a:r>
              <a:rPr lang="en-AU" sz="2400" dirty="0"/>
              <a:t>Check the course’s lowest selection rank.</a:t>
            </a:r>
          </a:p>
          <a:p>
            <a:pPr lvl="1">
              <a:buClr>
                <a:srgbClr val="00B050"/>
              </a:buClr>
              <a:buFont typeface="Arial" panose="020B0604020202020204" pitchFamily="34" charset="0"/>
              <a:buChar char="‒"/>
            </a:pPr>
            <a:r>
              <a:rPr lang="en-AU" sz="2400" dirty="0"/>
              <a:t>Make sure your preferences are realistic! </a:t>
            </a:r>
          </a:p>
          <a:p>
            <a:pPr lvl="1">
              <a:buClr>
                <a:srgbClr val="00B050"/>
              </a:buClr>
              <a:buFont typeface="Arial" panose="020B0604020202020204" pitchFamily="34" charset="0"/>
              <a:buChar char="‒"/>
            </a:pPr>
            <a:r>
              <a:rPr lang="en-AU" sz="2400" dirty="0"/>
              <a:t>Monitor change of preference closing dates. </a:t>
            </a:r>
          </a:p>
          <a:p>
            <a:pPr lvl="1">
              <a:buClr>
                <a:srgbClr val="00B050"/>
              </a:buClr>
              <a:buFont typeface="Arial" panose="020B0604020202020204" pitchFamily="34" charset="0"/>
              <a:buChar char="‒"/>
            </a:pPr>
            <a:r>
              <a:rPr lang="en-AU" sz="2400" dirty="0"/>
              <a:t>Change preferences online or via the MYUAC app.</a:t>
            </a:r>
          </a:p>
          <a:p>
            <a:pPr lvl="1">
              <a:buFont typeface="Arial" panose="020B0604020202020204" pitchFamily="34" charset="0"/>
              <a:buChar char="‒"/>
            </a:pPr>
            <a:endParaRPr lang="en-AU" sz="2400" dirty="0"/>
          </a:p>
          <a:p>
            <a:pPr lvl="1">
              <a:buFont typeface="Arial" panose="020B0604020202020204" pitchFamily="34" charset="0"/>
              <a:buChar char="‒"/>
            </a:pPr>
            <a:endParaRPr lang="en-AU" sz="2400" dirty="0"/>
          </a:p>
          <a:p>
            <a:endParaRPr lang="en-AU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382C602-E0D3-40FA-83DA-C7A1D3376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 OF PREFERENCES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76355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0253A4-D4B2-4026-B771-E74263DB01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23528" y="1347614"/>
            <a:ext cx="8496943" cy="3233911"/>
          </a:xfrm>
        </p:spPr>
        <p:txBody>
          <a:bodyPr/>
          <a:lstStyle/>
          <a:p>
            <a:pPr marL="342900" indent="-342900">
              <a:buClr>
                <a:srgbClr val="00B050"/>
              </a:buClr>
              <a:buFont typeface="Arial" panose="020B0604020202020204" pitchFamily="34" charset="0"/>
              <a:buChar char="‒"/>
            </a:pPr>
            <a:r>
              <a:rPr lang="en-AU" sz="2400" dirty="0"/>
              <a:t>Accept any offer you receive: there is no guarantee of another offer.</a:t>
            </a:r>
          </a:p>
          <a:p>
            <a:pPr marL="342900" indent="-342900">
              <a:buClr>
                <a:srgbClr val="00B050"/>
              </a:buClr>
              <a:buFont typeface="Arial" panose="020B0604020202020204" pitchFamily="34" charset="0"/>
              <a:buChar char="‒"/>
            </a:pPr>
            <a:r>
              <a:rPr lang="en-AU" sz="2400" dirty="0"/>
              <a:t>Follow the uni’s instructions on accepting, enrolling and deferment.</a:t>
            </a:r>
          </a:p>
          <a:p>
            <a:pPr marL="342900" indent="-342900">
              <a:buClr>
                <a:srgbClr val="00B050"/>
              </a:buClr>
              <a:buFont typeface="Arial" panose="020B0604020202020204" pitchFamily="34" charset="0"/>
              <a:buChar char="‒"/>
            </a:pPr>
            <a:r>
              <a:rPr lang="en-AU" sz="2400" dirty="0"/>
              <a:t>To be considered in the next offer round you must:</a:t>
            </a:r>
          </a:p>
          <a:p>
            <a:pPr marL="817200" lvl="1" indent="-457200">
              <a:buClr>
                <a:srgbClr val="00B050"/>
              </a:buClr>
              <a:buFont typeface="+mj-lt"/>
              <a:buAutoNum type="arabicPeriod"/>
            </a:pPr>
            <a:r>
              <a:rPr lang="en-AU" sz="2000" dirty="0"/>
              <a:t>Accept your offer.</a:t>
            </a:r>
          </a:p>
          <a:p>
            <a:pPr marL="817200" lvl="1" indent="-457200">
              <a:buClr>
                <a:srgbClr val="00B050"/>
              </a:buClr>
              <a:buFont typeface="+mj-lt"/>
              <a:buAutoNum type="arabicPeriod"/>
            </a:pPr>
            <a:r>
              <a:rPr lang="en-AU" sz="2000" dirty="0"/>
              <a:t>Remove your offer from your preference list.</a:t>
            </a:r>
          </a:p>
          <a:p>
            <a:pPr marL="817200" lvl="1" indent="-457200">
              <a:buClr>
                <a:srgbClr val="00B050"/>
              </a:buClr>
              <a:buFont typeface="+mj-lt"/>
              <a:buAutoNum type="arabicPeriod"/>
            </a:pPr>
            <a:r>
              <a:rPr lang="en-AU" sz="2000" dirty="0"/>
              <a:t>Change your preferences.</a:t>
            </a:r>
          </a:p>
          <a:p>
            <a:endParaRPr lang="en-AU" dirty="0"/>
          </a:p>
          <a:p>
            <a:endParaRPr lang="en-AU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F3F93B9A-FB60-432D-93F0-B7B4E7B48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4: ACCEPT YOUR OFFER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3291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412649" y="195486"/>
          <a:ext cx="6318702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4254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4518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491630"/>
            <a:ext cx="8928992" cy="1102519"/>
          </a:xfrm>
        </p:spPr>
        <p:txBody>
          <a:bodyPr/>
          <a:lstStyle/>
          <a:p>
            <a:r>
              <a:rPr lang="en-US" sz="3600" dirty="0"/>
              <a:t>THE ATAR</a:t>
            </a:r>
          </a:p>
        </p:txBody>
      </p:sp>
    </p:spTree>
    <p:extLst>
      <p:ext uri="{BB962C8B-B14F-4D97-AF65-F5344CB8AC3E}">
        <p14:creationId xmlns:p14="http://schemas.microsoft.com/office/powerpoint/2010/main" val="4202445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dirty="0"/>
              <a:t>HSC vs ATAR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23527" y="1353796"/>
            <a:ext cx="6476055" cy="3240827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‒"/>
            </a:pPr>
            <a:r>
              <a:rPr lang="en-AU" sz="2100" b="1" dirty="0"/>
              <a:t>Performance</a:t>
            </a:r>
            <a:r>
              <a:rPr lang="en-AU" sz="2100" dirty="0"/>
              <a:t> vs </a:t>
            </a:r>
            <a:r>
              <a:rPr lang="en-AU" sz="2100" b="1" dirty="0"/>
              <a:t>Position</a:t>
            </a:r>
            <a:r>
              <a:rPr lang="en-AU" sz="2100" dirty="0"/>
              <a:t>.</a:t>
            </a:r>
          </a:p>
          <a:p>
            <a:pPr lvl="1">
              <a:buFont typeface="Arial" panose="020B0604020202020204" pitchFamily="34" charset="0"/>
              <a:buChar char="‒"/>
            </a:pPr>
            <a:r>
              <a:rPr lang="en-AU" sz="2100" dirty="0"/>
              <a:t>HSC marks = </a:t>
            </a:r>
            <a:r>
              <a:rPr lang="en-AU" sz="2100" b="1" dirty="0"/>
              <a:t>performance</a:t>
            </a:r>
            <a:r>
              <a:rPr lang="en-AU" sz="2100" dirty="0"/>
              <a:t> against the standards.</a:t>
            </a:r>
          </a:p>
          <a:p>
            <a:pPr lvl="1">
              <a:buFont typeface="Arial" panose="020B0604020202020204" pitchFamily="34" charset="0"/>
              <a:buChar char="‒"/>
            </a:pPr>
            <a:r>
              <a:rPr lang="en-AU" sz="2100" dirty="0"/>
              <a:t>ATAR = </a:t>
            </a:r>
            <a:r>
              <a:rPr lang="en-AU" sz="2100" b="1" dirty="0"/>
              <a:t>position</a:t>
            </a:r>
            <a:r>
              <a:rPr lang="en-AU" sz="2100" dirty="0"/>
              <a:t> against all other students in NSW.</a:t>
            </a:r>
          </a:p>
          <a:p>
            <a:pPr lvl="1">
              <a:buFont typeface="Arial" panose="020B0604020202020204" pitchFamily="34" charset="0"/>
              <a:buChar char="‒"/>
            </a:pPr>
            <a:r>
              <a:rPr lang="en-AU" sz="2100" dirty="0"/>
              <a:t>Good performance does not guarantee a high position.</a:t>
            </a:r>
          </a:p>
          <a:p>
            <a:pPr lvl="1">
              <a:buFont typeface="Arial" panose="020B0604020202020204" pitchFamily="34" charset="0"/>
              <a:buChar char="‒"/>
            </a:pPr>
            <a:r>
              <a:rPr lang="en-AU" sz="2100" dirty="0"/>
              <a:t>The only thing </a:t>
            </a:r>
            <a:r>
              <a:rPr lang="en-AU" sz="2100" b="1" dirty="0"/>
              <a:t>YOU</a:t>
            </a:r>
            <a:r>
              <a:rPr lang="en-AU" sz="2100" dirty="0"/>
              <a:t> can control is your </a:t>
            </a:r>
            <a:r>
              <a:rPr lang="en-AU" sz="2100" b="1" dirty="0"/>
              <a:t>performance</a:t>
            </a:r>
            <a:r>
              <a:rPr lang="en-AU" sz="2100" dirty="0"/>
              <a:t>.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B2548796-65D7-4E62-8F35-C944371EB1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2906" y="1279530"/>
            <a:ext cx="1910425" cy="1398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D59E6A5-87C6-4EF9-94D3-0B55AFDBC787}"/>
              </a:ext>
            </a:extLst>
          </p:cNvPr>
          <p:cNvSpPr/>
          <p:nvPr/>
        </p:nvSpPr>
        <p:spPr>
          <a:xfrm>
            <a:off x="5652118" y="271576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AU" dirty="0"/>
              <a:t>Like your </a:t>
            </a:r>
            <a:r>
              <a:rPr lang="en-AU" dirty="0">
                <a:solidFill>
                  <a:schemeClr val="bg2"/>
                </a:solidFill>
              </a:rPr>
              <a:t>position </a:t>
            </a:r>
          </a:p>
          <a:p>
            <a:pPr algn="ctr"/>
            <a:r>
              <a:rPr lang="en-AU" dirty="0"/>
              <a:t> in a race</a:t>
            </a:r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1640766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dirty="0"/>
              <a:t>WHAT IS THE ATAR?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23528" y="1353796"/>
            <a:ext cx="8496944" cy="3240827"/>
          </a:xfrm>
        </p:spPr>
        <p:txBody>
          <a:bodyPr/>
          <a:lstStyle/>
          <a:p>
            <a:pPr marL="0" lvl="1" indent="0">
              <a:buNone/>
            </a:pPr>
            <a:r>
              <a:rPr lang="en-AU" sz="2200" dirty="0"/>
              <a:t>The </a:t>
            </a:r>
            <a:r>
              <a:rPr lang="en-AU" sz="2200" b="1" dirty="0"/>
              <a:t>Australian Tertiary Admission Rank </a:t>
            </a:r>
            <a:r>
              <a:rPr lang="en-AU" sz="2200" dirty="0"/>
              <a:t>is…</a:t>
            </a:r>
          </a:p>
          <a:p>
            <a:pPr lvl="2"/>
            <a:r>
              <a:rPr lang="en-AU" sz="2200" dirty="0"/>
              <a:t>Is a </a:t>
            </a:r>
            <a:r>
              <a:rPr lang="en-AU" sz="2200" b="1" dirty="0"/>
              <a:t>RANK</a:t>
            </a:r>
            <a:r>
              <a:rPr lang="en-AU" sz="2200" dirty="0"/>
              <a:t> not a mark out of 100.</a:t>
            </a:r>
          </a:p>
          <a:p>
            <a:pPr lvl="2"/>
            <a:r>
              <a:rPr lang="en-AU" sz="2200" dirty="0"/>
              <a:t>It’s about </a:t>
            </a:r>
            <a:r>
              <a:rPr lang="en-AU" sz="2200" b="1" dirty="0"/>
              <a:t>POSITION</a:t>
            </a:r>
            <a:r>
              <a:rPr lang="en-AU" sz="2200" dirty="0"/>
              <a:t>.</a:t>
            </a:r>
          </a:p>
          <a:p>
            <a:pPr lvl="2"/>
            <a:r>
              <a:rPr lang="en-AU" sz="2200" dirty="0"/>
              <a:t>A number between 0.00 and 99.95. </a:t>
            </a:r>
          </a:p>
          <a:p>
            <a:pPr lvl="2"/>
            <a:r>
              <a:rPr lang="en-AU" sz="2200" dirty="0"/>
              <a:t>Used by universities to rank and select students.</a:t>
            </a:r>
          </a:p>
        </p:txBody>
      </p:sp>
    </p:spTree>
    <p:extLst>
      <p:ext uri="{BB962C8B-B14F-4D97-AF65-F5344CB8AC3E}">
        <p14:creationId xmlns:p14="http://schemas.microsoft.com/office/powerpoint/2010/main" val="1469091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512" y="411509"/>
            <a:ext cx="8496944" cy="864097"/>
          </a:xfrm>
          <a:solidFill>
            <a:srgbClr val="FFFFFF"/>
          </a:solidFill>
        </p:spPr>
        <p:txBody>
          <a:bodyPr anchor="t"/>
          <a:lstStyle/>
          <a:p>
            <a:r>
              <a:rPr lang="en-AU" dirty="0">
                <a:solidFill>
                  <a:schemeClr val="tx1"/>
                </a:solidFill>
              </a:rPr>
              <a:t> THE ATAR AND SCALING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23528" y="1203598"/>
            <a:ext cx="8496944" cy="3161903"/>
          </a:xfrm>
        </p:spPr>
        <p:txBody>
          <a:bodyPr/>
          <a:lstStyle/>
          <a:p>
            <a:pPr>
              <a:buClr>
                <a:schemeClr val="bg2"/>
              </a:buClr>
            </a:pPr>
            <a:r>
              <a:rPr lang="en-US" b="1" dirty="0"/>
              <a:t>Scaling is the first step in calculating the ATAR.</a:t>
            </a:r>
          </a:p>
          <a:p>
            <a:pPr marL="285750" indent="-285750">
              <a:buClr>
                <a:schemeClr val="bg2"/>
              </a:buClr>
              <a:buFont typeface="Arial" panose="020B0604020202020204" pitchFamily="34" charset="0"/>
              <a:buChar char="‒"/>
            </a:pPr>
            <a:r>
              <a:rPr lang="en-US" dirty="0"/>
              <a:t>Different HSC courses have very different groups of students studying them. </a:t>
            </a:r>
          </a:p>
          <a:p>
            <a:pPr marL="285750" indent="-285750">
              <a:buClr>
                <a:schemeClr val="bg2"/>
              </a:buClr>
              <a:buFont typeface="Arial" panose="020B0604020202020204" pitchFamily="34" charset="0"/>
              <a:buChar char="‒"/>
            </a:pPr>
            <a:r>
              <a:rPr lang="en-US" dirty="0"/>
              <a:t>Marks need to be adjusted before they can be used to calculate an ATAR.</a:t>
            </a:r>
          </a:p>
          <a:p>
            <a:pPr marL="285750" indent="-285750">
              <a:buClr>
                <a:schemeClr val="bg2"/>
              </a:buClr>
              <a:buFont typeface="Arial" panose="020B0604020202020204" pitchFamily="34" charset="0"/>
              <a:buChar char="–"/>
            </a:pPr>
            <a:r>
              <a:rPr lang="en-US" dirty="0"/>
              <a:t>So no student is neither advantaged or disadvantaged because of their subject choice</a:t>
            </a:r>
          </a:p>
          <a:p>
            <a:pPr marL="285750" indent="-285750">
              <a:buClr>
                <a:schemeClr val="bg2"/>
              </a:buClr>
              <a:buFont typeface="Arial" panose="020B0604020202020204" pitchFamily="34" charset="0"/>
              <a:buChar char="–"/>
            </a:pPr>
            <a:r>
              <a:rPr lang="en-US" dirty="0"/>
              <a:t>Scaling calculates what your mark and your position would be if all courses were studied by all students.</a:t>
            </a:r>
          </a:p>
          <a:p>
            <a:pPr marL="285750" indent="-285750">
              <a:buClr>
                <a:schemeClr val="bg2"/>
              </a:buClr>
              <a:buFont typeface="Arial" panose="020B0604020202020204" pitchFamily="34" charset="0"/>
              <a:buChar char="–"/>
            </a:pPr>
            <a:r>
              <a:rPr lang="en-US" dirty="0"/>
              <a:t>UAC doesn’t scale courses, we scale the students academic abilities within the course.</a:t>
            </a:r>
          </a:p>
          <a:p>
            <a:pPr marL="285750" indent="-285750">
              <a:buClr>
                <a:schemeClr val="bg2"/>
              </a:buClr>
              <a:buFont typeface="Arial" panose="020B0604020202020204" pitchFamily="34" charset="0"/>
              <a:buChar char="–"/>
            </a:pPr>
            <a:r>
              <a:rPr lang="en-US" dirty="0"/>
              <a:t>That’s why some courses have higher scaled means than others.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23037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98442"/>
            <a:ext cx="8496944" cy="857250"/>
          </a:xfrm>
        </p:spPr>
        <p:txBody>
          <a:bodyPr/>
          <a:lstStyle/>
          <a:p>
            <a:r>
              <a:rPr lang="en-AU" dirty="0">
                <a:solidFill>
                  <a:schemeClr val="tx1"/>
                </a:solidFill>
              </a:rPr>
              <a:t>THE ATAR AND </a:t>
            </a:r>
            <a:r>
              <a:rPr lang="en-US" dirty="0"/>
              <a:t>SCALING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75606"/>
            <a:ext cx="8496944" cy="3240827"/>
          </a:xfrm>
        </p:spPr>
        <p:txBody>
          <a:bodyPr/>
          <a:lstStyle/>
          <a:p>
            <a:pPr marL="342900" indent="-342900">
              <a:buClr>
                <a:schemeClr val="bg2"/>
              </a:buClr>
              <a:buFont typeface="Arial" panose="020B0604020202020204" pitchFamily="34" charset="0"/>
              <a:buChar char="‒"/>
            </a:pPr>
            <a:r>
              <a:rPr lang="en-US" sz="2000" dirty="0"/>
              <a:t>The </a:t>
            </a:r>
            <a:r>
              <a:rPr lang="en-US" sz="2000" b="1" dirty="0"/>
              <a:t>scaled mean </a:t>
            </a:r>
            <a:r>
              <a:rPr lang="en-US" sz="2000" dirty="0"/>
              <a:t>of a course tells us about the </a:t>
            </a:r>
            <a:r>
              <a:rPr lang="en-US" sz="2000" b="1" dirty="0"/>
              <a:t>strength</a:t>
            </a:r>
            <a:r>
              <a:rPr lang="en-US" sz="2000" dirty="0"/>
              <a:t> of the competition.</a:t>
            </a:r>
          </a:p>
          <a:p>
            <a:pPr marL="342900" indent="-342900">
              <a:buClr>
                <a:schemeClr val="bg2"/>
              </a:buClr>
              <a:buFont typeface="Arial" panose="020B0604020202020204" pitchFamily="34" charset="0"/>
              <a:buChar char="‒"/>
            </a:pPr>
            <a:r>
              <a:rPr lang="en-US" sz="2000" dirty="0"/>
              <a:t>High scaled mean = high achievers</a:t>
            </a:r>
          </a:p>
          <a:p>
            <a:pPr marL="342900" indent="-342900">
              <a:buClr>
                <a:schemeClr val="bg2"/>
              </a:buClr>
              <a:buFont typeface="Arial" panose="020B0604020202020204" pitchFamily="34" charset="0"/>
              <a:buChar char="‒"/>
            </a:pPr>
            <a:r>
              <a:rPr lang="en-US" sz="2000" dirty="0"/>
              <a:t>Low scaled mean = varied abilities</a:t>
            </a:r>
          </a:p>
          <a:p>
            <a:pPr marL="342900" indent="-342900">
              <a:buClr>
                <a:schemeClr val="bg2"/>
              </a:buClr>
              <a:buFont typeface="Arial" panose="020B0604020202020204" pitchFamily="34" charset="0"/>
              <a:buChar char="‒"/>
            </a:pPr>
            <a:r>
              <a:rPr lang="en-US" sz="2000" dirty="0"/>
              <a:t>The scaled mean of a course doesn’t automatically lead to a high or low ATAR.</a:t>
            </a:r>
          </a:p>
          <a:p>
            <a:pPr marL="342900" indent="-342900">
              <a:buClr>
                <a:schemeClr val="bg2"/>
              </a:buClr>
              <a:buFont typeface="Arial" panose="020B0604020202020204" pitchFamily="34" charset="0"/>
              <a:buChar char="‒"/>
            </a:pPr>
            <a:r>
              <a:rPr lang="en-US" sz="2000" dirty="0"/>
              <a:t>It doesn’t matter what courses you study, you just have to do well!</a:t>
            </a:r>
          </a:p>
          <a:p>
            <a:endParaRPr lang="en-US" sz="1600" b="1" dirty="0"/>
          </a:p>
          <a:p>
            <a:r>
              <a:rPr lang="en-US" sz="2000" b="1" dirty="0"/>
              <a:t>Remember the ATAR is about POSITION!</a:t>
            </a:r>
          </a:p>
        </p:txBody>
      </p:sp>
    </p:spTree>
    <p:extLst>
      <p:ext uri="{BB962C8B-B14F-4D97-AF65-F5344CB8AC3E}">
        <p14:creationId xmlns:p14="http://schemas.microsoft.com/office/powerpoint/2010/main" val="3245497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ATAR CALCULATION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75606"/>
            <a:ext cx="8496944" cy="3240827"/>
          </a:xfrm>
        </p:spPr>
        <p:txBody>
          <a:bodyPr/>
          <a:lstStyle/>
          <a:p>
            <a:r>
              <a:rPr lang="en-US" sz="2000" dirty="0"/>
              <a:t>The ATAR is based on an aggregate of scaled marks in 10 units of ATAR courses comprising of the following:</a:t>
            </a:r>
          </a:p>
          <a:p>
            <a:pPr marL="702900" lvl="1" indent="-342900">
              <a:buFont typeface="Arial" panose="020B0604020202020204" pitchFamily="34" charset="0"/>
              <a:buChar char="‒"/>
            </a:pPr>
            <a:r>
              <a:rPr lang="en-US" sz="2000" dirty="0"/>
              <a:t>The best 2 units of English</a:t>
            </a:r>
          </a:p>
          <a:p>
            <a:pPr marL="702900" lvl="1" indent="-342900">
              <a:buFont typeface="Arial" panose="020B0604020202020204" pitchFamily="34" charset="0"/>
              <a:buChar char="‒"/>
            </a:pPr>
            <a:r>
              <a:rPr lang="en-US" sz="2000" dirty="0"/>
              <a:t>The best 8 of the remaining units</a:t>
            </a:r>
          </a:p>
          <a:p>
            <a:pPr lvl="1" indent="0">
              <a:buNone/>
            </a:pPr>
            <a:r>
              <a:rPr lang="en-US" sz="2000" dirty="0"/>
              <a:t>     (can include up to 2 units of Category B courses)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107716D-C73F-4407-92F7-64C2A69DC8A3}"/>
              </a:ext>
            </a:extLst>
          </p:cNvPr>
          <p:cNvGrpSpPr/>
          <p:nvPr/>
        </p:nvGrpSpPr>
        <p:grpSpPr>
          <a:xfrm>
            <a:off x="323528" y="3292529"/>
            <a:ext cx="8568952" cy="1728193"/>
            <a:chOff x="791580" y="3363839"/>
            <a:chExt cx="7560840" cy="1323390"/>
          </a:xfrm>
        </p:grpSpPr>
        <p:sp>
          <p:nvSpPr>
            <p:cNvPr id="12" name="AutoShape 9">
              <a:extLst>
                <a:ext uri="{FF2B5EF4-FFF2-40B4-BE49-F238E27FC236}">
                  <a16:creationId xmlns:a16="http://schemas.microsoft.com/office/drawing/2014/main" id="{D730CE32-521E-421C-89A5-AE9D6EE7E2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1580" y="3363839"/>
              <a:ext cx="7560840" cy="1067552"/>
            </a:xfrm>
            <a:prstGeom prst="downArrowCallout">
              <a:avLst>
                <a:gd name="adj1" fmla="val 37575"/>
                <a:gd name="adj2" fmla="val 38610"/>
                <a:gd name="adj3" fmla="val 29807"/>
                <a:gd name="adj4" fmla="val 55874"/>
              </a:avLst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 sz="4000" b="1">
                <a:solidFill>
                  <a:srgbClr val="000000"/>
                </a:solidFill>
                <a:latin typeface="Gill Sans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FBE3618-A84A-4941-ADEB-863F5B9C7799}"/>
                </a:ext>
              </a:extLst>
            </p:cNvPr>
            <p:cNvSpPr/>
            <p:nvPr/>
          </p:nvSpPr>
          <p:spPr bwMode="auto">
            <a:xfrm>
              <a:off x="3923926" y="4455942"/>
              <a:ext cx="1296145" cy="231287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AU" sz="1600" b="1" kern="0" dirty="0">
                  <a:solidFill>
                    <a:srgbClr val="002060"/>
                  </a:solidFill>
                  <a:latin typeface="Gill Sans MT" panose="020B0502020104020203" pitchFamily="34" charset="0"/>
                </a:rPr>
                <a:t>Aggregate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A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aphicFrame>
        <p:nvGraphicFramePr>
          <p:cNvPr id="14" name="Group 56">
            <a:extLst>
              <a:ext uri="{FF2B5EF4-FFF2-40B4-BE49-F238E27FC236}">
                <a16:creationId xmlns:a16="http://schemas.microsoft.com/office/drawing/2014/main" id="{891ADCA6-B754-486F-B11B-B04CCE501A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8907161"/>
              </p:ext>
            </p:extLst>
          </p:nvPr>
        </p:nvGraphicFramePr>
        <p:xfrm>
          <a:off x="467544" y="3341506"/>
          <a:ext cx="6434525" cy="648072"/>
        </p:xfrm>
        <a:graphic>
          <a:graphicData uri="http://schemas.openxmlformats.org/drawingml/2006/table">
            <a:tbl>
              <a:tblPr/>
              <a:tblGrid>
                <a:gridCol w="6512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3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36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36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06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599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15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4454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Gill Sans MT" panose="020B0502020104020203" pitchFamily="34" charset="0"/>
                          <a:cs typeface="Arial" charset="0"/>
                        </a:rPr>
                        <a:t>1 unit </a:t>
                      </a:r>
                      <a:r>
                        <a:rPr kumimoji="0" lang="en-AU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Gill Sans MT" panose="020B0502020104020203" pitchFamily="34" charset="0"/>
                          <a:cs typeface="Arial" charset="0"/>
                        </a:rPr>
                        <a:t>(English)</a:t>
                      </a:r>
                      <a:endParaRPr kumimoji="0" lang="en-AU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Gill Sans MT" panose="020B0502020104020203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Gill Sans MT" panose="020B0502020104020203" pitchFamily="34" charset="0"/>
                          <a:cs typeface="Arial" charset="0"/>
                        </a:rPr>
                        <a:t>1 unit </a:t>
                      </a:r>
                      <a:r>
                        <a:rPr kumimoji="0" lang="en-AU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Gill Sans MT" panose="020B0502020104020203" pitchFamily="34" charset="0"/>
                          <a:cs typeface="Arial" charset="0"/>
                        </a:rPr>
                        <a:t>(English)</a:t>
                      </a:r>
                      <a:endParaRPr kumimoji="0" lang="en-AU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Gill Sans MT" panose="020B0502020104020203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Gill Sans MT" panose="020B0502020104020203" pitchFamily="34" charset="0"/>
                          <a:cs typeface="Arial" charset="0"/>
                        </a:rPr>
                        <a:t>1 unit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8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Gill Sans MT" panose="020B0502020104020203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Gill Sans MT" panose="020B0502020104020203" pitchFamily="34" charset="0"/>
                          <a:cs typeface="Arial" charset="0"/>
                        </a:rPr>
                        <a:t>1 unit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Gill Sans MT" panose="020B0502020104020203" pitchFamily="34" charset="0"/>
                          <a:cs typeface="Arial" charset="0"/>
                        </a:rPr>
                        <a:t>1 unit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Gill Sans MT" panose="020B0502020104020203" pitchFamily="34" charset="0"/>
                          <a:cs typeface="Arial" charset="0"/>
                        </a:rPr>
                        <a:t>1 unit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Gill Sans MT" panose="020B0502020104020203" pitchFamily="34" charset="0"/>
                          <a:cs typeface="Arial" charset="0"/>
                        </a:rPr>
                        <a:t>1 unit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Gill Sans MT" panose="020B0502020104020203" pitchFamily="34" charset="0"/>
                          <a:cs typeface="Arial" charset="0"/>
                        </a:rPr>
                        <a:t>1 unit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C2F06289-7106-4F64-B0B8-695F7456A5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7652045"/>
              </p:ext>
            </p:extLst>
          </p:nvPr>
        </p:nvGraphicFramePr>
        <p:xfrm>
          <a:off x="6900347" y="3341506"/>
          <a:ext cx="1776109" cy="648072"/>
        </p:xfrm>
        <a:graphic>
          <a:graphicData uri="http://schemas.openxmlformats.org/drawingml/2006/table">
            <a:tbl>
              <a:tblPr/>
              <a:tblGrid>
                <a:gridCol w="984021">
                  <a:extLst>
                    <a:ext uri="{9D8B030D-6E8A-4147-A177-3AD203B41FA5}">
                      <a16:colId xmlns:a16="http://schemas.microsoft.com/office/drawing/2014/main" val="1563862018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40297065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Gill Sans MT" panose="020B0502020104020203" pitchFamily="34" charset="0"/>
                          <a:cs typeface="Arial" charset="0"/>
                        </a:rPr>
                        <a:t>1 unit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Gill Sans MT" panose="020B0502020104020203" pitchFamily="34" charset="0"/>
                          <a:cs typeface="Arial" charset="0"/>
                        </a:rPr>
                        <a:t>1 unit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02399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1600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491630"/>
            <a:ext cx="8928992" cy="1102519"/>
          </a:xfrm>
        </p:spPr>
        <p:txBody>
          <a:bodyPr/>
          <a:lstStyle/>
          <a:p>
            <a:r>
              <a:rPr lang="en-US" sz="3600" dirty="0"/>
              <a:t>APPLYING THROUGH UAC</a:t>
            </a:r>
          </a:p>
        </p:txBody>
      </p:sp>
    </p:spTree>
    <p:extLst>
      <p:ext uri="{BB962C8B-B14F-4D97-AF65-F5344CB8AC3E}">
        <p14:creationId xmlns:p14="http://schemas.microsoft.com/office/powerpoint/2010/main" val="397109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efault Design">
  <a:themeElements>
    <a:clrScheme name="UAC">
      <a:dk1>
        <a:srgbClr val="384049"/>
      </a:dk1>
      <a:lt1>
        <a:srgbClr val="DADADA"/>
      </a:lt1>
      <a:dk2>
        <a:srgbClr val="1E2245"/>
      </a:dk2>
      <a:lt2>
        <a:srgbClr val="5FB846"/>
      </a:lt2>
      <a:accent1>
        <a:srgbClr val="868A90"/>
      </a:accent1>
      <a:accent2>
        <a:srgbClr val="A3A9AC"/>
      </a:accent2>
      <a:accent3>
        <a:srgbClr val="49BBBD"/>
      </a:accent3>
      <a:accent4>
        <a:srgbClr val="1C75BC"/>
      </a:accent4>
      <a:accent5>
        <a:srgbClr val="A64995"/>
      </a:accent5>
      <a:accent6>
        <a:srgbClr val="FF3366"/>
      </a:accent6>
      <a:hlink>
        <a:srgbClr val="FF9933"/>
      </a:hlink>
      <a:folHlink>
        <a:srgbClr val="FBC200"/>
      </a:folHlink>
    </a:clrScheme>
    <a:fontScheme name="Default Design">
      <a:majorFont>
        <a:latin typeface="Gill Sans"/>
        <a:ea typeface=""/>
        <a:cs typeface="Arial"/>
      </a:majorFont>
      <a:minorFont>
        <a:latin typeface="Franklin Gothic Book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Corp_v1 [Compatibility Mode]" id="{5EB64D9F-26A5-4E71-AE26-402F3B1BB4FB}" vid="{727D19B6-E555-4044-849B-00C66D49B2E7}"/>
    </a:ext>
  </a:extLst>
</a:theme>
</file>

<file path=ppt/theme/theme2.xml><?xml version="1.0" encoding="utf-8"?>
<a:theme xmlns:a="http://schemas.openxmlformats.org/drawingml/2006/main" name="Custom Design">
  <a:themeElements>
    <a:clrScheme name="UAC Colours">
      <a:dk1>
        <a:sysClr val="windowText" lastClr="000000"/>
      </a:dk1>
      <a:lt1>
        <a:sysClr val="window" lastClr="FFFFFF"/>
      </a:lt1>
      <a:dk2>
        <a:srgbClr val="1E2245"/>
      </a:dk2>
      <a:lt2>
        <a:srgbClr val="E7E6E6"/>
      </a:lt2>
      <a:accent1>
        <a:srgbClr val="5FB846"/>
      </a:accent1>
      <a:accent2>
        <a:srgbClr val="384049"/>
      </a:accent2>
      <a:accent3>
        <a:srgbClr val="868A90"/>
      </a:accent3>
      <a:accent4>
        <a:srgbClr val="49BBBD"/>
      </a:accent4>
      <a:accent5>
        <a:srgbClr val="1C75BC"/>
      </a:accent5>
      <a:accent6>
        <a:srgbClr val="A64995"/>
      </a:accent6>
      <a:hlink>
        <a:srgbClr val="FF9933"/>
      </a:hlink>
      <a:folHlink>
        <a:srgbClr val="FBC20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UAC_Corp-170415</Template>
  <TotalTime>14040</TotalTime>
  <Words>1097</Words>
  <Application>Microsoft Office PowerPoint</Application>
  <PresentationFormat>On-screen Show (16:9)</PresentationFormat>
  <Paragraphs>204</Paragraphs>
  <Slides>26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.AppleSystemUIFont</vt:lpstr>
      <vt:lpstr>Arial</vt:lpstr>
      <vt:lpstr>Calibri</vt:lpstr>
      <vt:lpstr>Franklin Gothic Book</vt:lpstr>
      <vt:lpstr>Gill Sans</vt:lpstr>
      <vt:lpstr>Gill Sans MT</vt:lpstr>
      <vt:lpstr>Wingdings</vt:lpstr>
      <vt:lpstr>Default Design</vt:lpstr>
      <vt:lpstr>Custom Design</vt:lpstr>
      <vt:lpstr>THE ATAR AND</vt:lpstr>
      <vt:lpstr>WHAT IS UAC?</vt:lpstr>
      <vt:lpstr>THE ATAR</vt:lpstr>
      <vt:lpstr>HSC vs ATAR</vt:lpstr>
      <vt:lpstr>WHAT IS THE ATAR?</vt:lpstr>
      <vt:lpstr> THE ATAR AND SCALING</vt:lpstr>
      <vt:lpstr>THE ATAR AND SCALING</vt:lpstr>
      <vt:lpstr>ATAR CALCULATION</vt:lpstr>
      <vt:lpstr>APPLYING THROUGH UAC</vt:lpstr>
      <vt:lpstr>APPLYING TO UNI</vt:lpstr>
      <vt:lpstr>PowerPoint Presentation</vt:lpstr>
      <vt:lpstr>STEP 1: PREPARE</vt:lpstr>
      <vt:lpstr>PowerPoint Presentation</vt:lpstr>
      <vt:lpstr>STEP 2: APPLY</vt:lpstr>
      <vt:lpstr>PowerPoint Presentation</vt:lpstr>
      <vt:lpstr>EDUCATIONAL ACCESS SCHEMES</vt:lpstr>
      <vt:lpstr>SCHOOLS RECOMMENDATION SCHEMES</vt:lpstr>
      <vt:lpstr>EQUITY SCHOLARSHIPS</vt:lpstr>
      <vt:lpstr>STEP 3: MANAGE</vt:lpstr>
      <vt:lpstr>SELECTION RANK</vt:lpstr>
      <vt:lpstr>ADJUSTMENT FACTORS</vt:lpstr>
      <vt:lpstr>ADJUSTMENT FACTORS &amp; LOWEST SELECTION RANK</vt:lpstr>
      <vt:lpstr>CHANGE OF PREFERENCES</vt:lpstr>
      <vt:lpstr>STEP 4: ACCEPT YOUR OFFER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Butler</dc:creator>
  <cp:lastModifiedBy>Susan Barrett</cp:lastModifiedBy>
  <cp:revision>234</cp:revision>
  <cp:lastPrinted>2015-08-10T06:07:29Z</cp:lastPrinted>
  <dcterms:created xsi:type="dcterms:W3CDTF">2015-08-10T01:48:28Z</dcterms:created>
  <dcterms:modified xsi:type="dcterms:W3CDTF">2019-08-22T08:00:20Z</dcterms:modified>
</cp:coreProperties>
</file>